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8" r:id="rId3"/>
    <p:sldId id="303" r:id="rId4"/>
    <p:sldId id="304" r:id="rId5"/>
    <p:sldId id="288" r:id="rId6"/>
    <p:sldId id="297" r:id="rId7"/>
    <p:sldId id="301" r:id="rId8"/>
    <p:sldId id="266" r:id="rId9"/>
    <p:sldId id="281" r:id="rId10"/>
    <p:sldId id="276" r:id="rId11"/>
    <p:sldId id="283" r:id="rId12"/>
    <p:sldId id="264" r:id="rId13"/>
    <p:sldId id="277" r:id="rId14"/>
    <p:sldId id="257" r:id="rId15"/>
    <p:sldId id="256" r:id="rId16"/>
    <p:sldId id="262" r:id="rId17"/>
    <p:sldId id="258" r:id="rId18"/>
    <p:sldId id="280" r:id="rId19"/>
    <p:sldId id="269" r:id="rId20"/>
    <p:sldId id="279" r:id="rId21"/>
    <p:sldId id="263" r:id="rId22"/>
    <p:sldId id="268" r:id="rId23"/>
    <p:sldId id="278" r:id="rId24"/>
    <p:sldId id="293" r:id="rId25"/>
    <p:sldId id="284" r:id="rId26"/>
    <p:sldId id="300" r:id="rId27"/>
    <p:sldId id="286" r:id="rId28"/>
    <p:sldId id="267" r:id="rId29"/>
    <p:sldId id="270" r:id="rId30"/>
    <p:sldId id="294" r:id="rId31"/>
    <p:sldId id="259" r:id="rId32"/>
    <p:sldId id="261" r:id="rId33"/>
    <p:sldId id="291" r:id="rId34"/>
    <p:sldId id="273" r:id="rId35"/>
    <p:sldId id="275" r:id="rId36"/>
    <p:sldId id="296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3300"/>
    <a:srgbClr val="003300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3621" autoAdjust="0"/>
  </p:normalViewPr>
  <p:slideViewPr>
    <p:cSldViewPr>
      <p:cViewPr>
        <p:scale>
          <a:sx n="90" d="100"/>
          <a:sy n="90" d="100"/>
        </p:scale>
        <p:origin x="-126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78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DFBA4-B145-4D62-A784-A4AD9223BBCA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D8FF05-2A81-4432-BB9D-951926B3079C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t-RU" b="1" i="1" dirty="0" smtClean="0">
              <a:solidFill>
                <a:srgbClr val="FF0000"/>
              </a:solidFill>
            </a:rPr>
            <a:t>БЕЛЕМ БИРҮ</a:t>
          </a:r>
          <a:endParaRPr lang="ru-RU" b="1" i="1" dirty="0">
            <a:solidFill>
              <a:srgbClr val="FF0000"/>
            </a:solidFill>
          </a:endParaRPr>
        </a:p>
      </dgm:t>
    </dgm:pt>
    <dgm:pt modelId="{BC4454A8-B465-493A-B02E-AE02DA90362F}" type="parTrans" cxnId="{258A10AE-AA69-4D28-8047-C3CBC8A3260B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0B06951E-7619-4633-897F-3C268AF2CEE6}" type="sibTrans" cxnId="{258A10AE-AA69-4D28-8047-C3CBC8A3260B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5FBCC7AF-ADD3-4620-A8F8-131C76E920DE}">
      <dgm:prSet phldrT="[Текст]" custT="1"/>
      <dgm:spPr/>
      <dgm:t>
        <a:bodyPr/>
        <a:lstStyle/>
        <a:p>
          <a:r>
            <a:rPr lang="tt-RU" sz="2000" b="1" i="1" dirty="0" smtClean="0"/>
            <a:t>Аерым фәннәрне татар телендә укыту </a:t>
          </a:r>
          <a:endParaRPr lang="ru-RU" sz="2000" b="1" i="1" dirty="0"/>
        </a:p>
      </dgm:t>
    </dgm:pt>
    <dgm:pt modelId="{645EB95B-4463-4418-AD44-19BBA2C9248C}" type="parTrans" cxnId="{160C9E50-9337-4579-AB1D-35056A5C3E15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CCD4F997-0809-43DB-856A-8F354B0AB044}" type="sibTrans" cxnId="{160C9E50-9337-4579-AB1D-35056A5C3E15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74A51E6E-B9EA-4686-B311-020062F9F53E}">
      <dgm:prSet phldrT="[Текст]" custT="1"/>
      <dgm:spPr/>
      <dgm:t>
        <a:bodyPr/>
        <a:lstStyle/>
        <a:p>
          <a:r>
            <a:rPr lang="tt-RU" sz="2000" b="1" i="1" dirty="0" smtClean="0"/>
            <a:t>Туган телдә аралашу мөһите тудыру</a:t>
          </a:r>
          <a:endParaRPr lang="ru-RU" sz="2000" b="1" i="1" dirty="0"/>
        </a:p>
      </dgm:t>
    </dgm:pt>
    <dgm:pt modelId="{23D39887-5D88-4CB9-818A-9F9BCA33C575}" type="parTrans" cxnId="{268C21B4-0BB3-4573-A6DB-AB6F72C6515E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9D9740C8-01CE-4402-90F1-A059CB5036EA}" type="sibTrans" cxnId="{268C21B4-0BB3-4573-A6DB-AB6F72C6515E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D32B9CA5-99BD-47FD-A3A4-5EE13798B60B}">
      <dgm:prSet phldrT="[Текст]" custT="1"/>
      <dgm:spPr/>
      <dgm:t>
        <a:bodyPr/>
        <a:lstStyle/>
        <a:p>
          <a:r>
            <a:rPr lang="tt-RU" sz="2700" b="1" i="1" dirty="0" smtClean="0"/>
            <a:t>“</a:t>
          </a:r>
          <a:r>
            <a:rPr lang="tt-RU" sz="2400" b="1" i="1" dirty="0" smtClean="0"/>
            <a:t>Сәләт</a:t>
          </a:r>
          <a:r>
            <a:rPr lang="tt-RU" sz="2700" b="1" i="1" dirty="0" smtClean="0"/>
            <a:t>” </a:t>
          </a:r>
          <a:r>
            <a:rPr lang="tt-RU" sz="2400" b="1" i="1" dirty="0" smtClean="0"/>
            <a:t>клубы</a:t>
          </a:r>
          <a:endParaRPr lang="ru-RU" sz="2700" b="1" i="1" dirty="0"/>
        </a:p>
      </dgm:t>
    </dgm:pt>
    <dgm:pt modelId="{32E60425-B52E-401E-9060-6CDAC4BC9C27}" type="parTrans" cxnId="{A2317399-011A-429E-A688-94C3DA0FD661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DBB2E788-1329-458E-8737-007A14C86297}" type="sibTrans" cxnId="{A2317399-011A-429E-A688-94C3DA0FD661}">
      <dgm:prSet/>
      <dgm:spPr/>
      <dgm:t>
        <a:bodyPr/>
        <a:lstStyle/>
        <a:p>
          <a:endParaRPr lang="ru-RU" b="1" i="1">
            <a:solidFill>
              <a:srgbClr val="C00000"/>
            </a:solidFill>
          </a:endParaRPr>
        </a:p>
      </dgm:t>
    </dgm:pt>
    <dgm:pt modelId="{3AD0F268-4216-402E-8702-76AC7C7FBA67}">
      <dgm:prSet phldrT="[Текст]" custT="1"/>
      <dgm:spPr/>
      <dgm:t>
        <a:bodyPr/>
        <a:lstStyle/>
        <a:p>
          <a:r>
            <a:rPr lang="tt-RU" sz="2400" b="1" i="1" dirty="0" smtClean="0"/>
            <a:t>Мөгаллимлеккә әзерләү мәктәбе</a:t>
          </a:r>
        </a:p>
      </dgm:t>
    </dgm:pt>
    <dgm:pt modelId="{8D1C508C-BC22-45F7-9F76-1CBFB6F20096}" type="parTrans" cxnId="{84ECF426-AC9C-45E5-9EF4-1CFDACF266AF}">
      <dgm:prSet/>
      <dgm:spPr/>
      <dgm:t>
        <a:bodyPr/>
        <a:lstStyle/>
        <a:p>
          <a:endParaRPr lang="ru-RU"/>
        </a:p>
      </dgm:t>
    </dgm:pt>
    <dgm:pt modelId="{764C7B5B-59B6-4D89-AB69-50423457F9D7}" type="sibTrans" cxnId="{84ECF426-AC9C-45E5-9EF4-1CFDACF266AF}">
      <dgm:prSet/>
      <dgm:spPr/>
      <dgm:t>
        <a:bodyPr/>
        <a:lstStyle/>
        <a:p>
          <a:endParaRPr lang="ru-RU"/>
        </a:p>
      </dgm:t>
    </dgm:pt>
    <dgm:pt modelId="{F5970909-697B-4C2D-A582-65A4DC2D4059}">
      <dgm:prSet phldrT="[Текст]" custT="1"/>
      <dgm:spPr/>
      <dgm:t>
        <a:bodyPr/>
        <a:lstStyle/>
        <a:p>
          <a:r>
            <a:rPr lang="tt-RU" sz="2400" b="1" i="1" dirty="0" smtClean="0"/>
            <a:t>Музей эшчәнлеге</a:t>
          </a:r>
        </a:p>
      </dgm:t>
    </dgm:pt>
    <dgm:pt modelId="{B71C9BBD-9254-476C-A104-61CB59D26F4B}" type="parTrans" cxnId="{2C2AAFC5-6A62-4B13-BCCE-3A95811A2704}">
      <dgm:prSet/>
      <dgm:spPr/>
      <dgm:t>
        <a:bodyPr/>
        <a:lstStyle/>
        <a:p>
          <a:endParaRPr lang="ru-RU"/>
        </a:p>
      </dgm:t>
    </dgm:pt>
    <dgm:pt modelId="{3BF67C81-5776-4B87-BF08-BAE72CA442AC}" type="sibTrans" cxnId="{2C2AAFC5-6A62-4B13-BCCE-3A95811A2704}">
      <dgm:prSet/>
      <dgm:spPr/>
      <dgm:t>
        <a:bodyPr/>
        <a:lstStyle/>
        <a:p>
          <a:endParaRPr lang="ru-RU"/>
        </a:p>
      </dgm:t>
    </dgm:pt>
    <dgm:pt modelId="{0EB0BAD3-3A07-4B5D-89B4-3767BC040183}" type="pres">
      <dgm:prSet presAssocID="{148DFBA4-B145-4D62-A784-A4AD9223BBC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0F88F6-4D89-40DC-ACB1-25EDE0134504}" type="pres">
      <dgm:prSet presAssocID="{3ED8FF05-2A81-4432-BB9D-951926B3079C}" presName="root1" presStyleCnt="0"/>
      <dgm:spPr/>
      <dgm:t>
        <a:bodyPr/>
        <a:lstStyle/>
        <a:p>
          <a:endParaRPr lang="ru-RU"/>
        </a:p>
      </dgm:t>
    </dgm:pt>
    <dgm:pt modelId="{706B87FD-DB98-486A-85C8-107FD1E424EC}" type="pres">
      <dgm:prSet presAssocID="{3ED8FF05-2A81-4432-BB9D-951926B3079C}" presName="LevelOneTextNode" presStyleLbl="node0" presStyleIdx="0" presStyleCnt="1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61EF27-987A-45E4-96C5-85199C0C5B74}" type="pres">
      <dgm:prSet presAssocID="{3ED8FF05-2A81-4432-BB9D-951926B3079C}" presName="level2hierChild" presStyleCnt="0"/>
      <dgm:spPr/>
      <dgm:t>
        <a:bodyPr/>
        <a:lstStyle/>
        <a:p>
          <a:endParaRPr lang="ru-RU"/>
        </a:p>
      </dgm:t>
    </dgm:pt>
    <dgm:pt modelId="{94785299-8F2F-4C32-AA08-4D7AD2379F1F}" type="pres">
      <dgm:prSet presAssocID="{645EB95B-4463-4418-AD44-19BBA2C9248C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1B4EFF96-D9E5-4838-8E05-BAF11914F72A}" type="pres">
      <dgm:prSet presAssocID="{645EB95B-4463-4418-AD44-19BBA2C9248C}" presName="connTx" presStyleLbl="parChTrans1D2" presStyleIdx="0" presStyleCnt="5"/>
      <dgm:spPr/>
      <dgm:t>
        <a:bodyPr/>
        <a:lstStyle/>
        <a:p>
          <a:endParaRPr lang="ru-RU"/>
        </a:p>
      </dgm:t>
    </dgm:pt>
    <dgm:pt modelId="{2703325E-6D56-4EC7-899D-5802ADEF1C46}" type="pres">
      <dgm:prSet presAssocID="{5FBCC7AF-ADD3-4620-A8F8-131C76E920DE}" presName="root2" presStyleCnt="0"/>
      <dgm:spPr/>
      <dgm:t>
        <a:bodyPr/>
        <a:lstStyle/>
        <a:p>
          <a:endParaRPr lang="ru-RU"/>
        </a:p>
      </dgm:t>
    </dgm:pt>
    <dgm:pt modelId="{97A6BF63-279F-4A93-AF78-E03B74F9194A}" type="pres">
      <dgm:prSet presAssocID="{5FBCC7AF-ADD3-4620-A8F8-131C76E920DE}" presName="LevelTwoTextNode" presStyleLbl="node2" presStyleIdx="0" presStyleCnt="5" custScaleX="1257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52C7C9-0696-4236-8C39-4E71BAB54CA3}" type="pres">
      <dgm:prSet presAssocID="{5FBCC7AF-ADD3-4620-A8F8-131C76E920DE}" presName="level3hierChild" presStyleCnt="0"/>
      <dgm:spPr/>
      <dgm:t>
        <a:bodyPr/>
        <a:lstStyle/>
        <a:p>
          <a:endParaRPr lang="ru-RU"/>
        </a:p>
      </dgm:t>
    </dgm:pt>
    <dgm:pt modelId="{35564E2F-FD10-4AA6-8A3B-3431D6CE26B1}" type="pres">
      <dgm:prSet presAssocID="{23D39887-5D88-4CB9-818A-9F9BCA33C575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59E45430-A886-4BA8-8A0E-4B8245CF2860}" type="pres">
      <dgm:prSet presAssocID="{23D39887-5D88-4CB9-818A-9F9BCA33C575}" presName="connTx" presStyleLbl="parChTrans1D2" presStyleIdx="1" presStyleCnt="5"/>
      <dgm:spPr/>
      <dgm:t>
        <a:bodyPr/>
        <a:lstStyle/>
        <a:p>
          <a:endParaRPr lang="ru-RU"/>
        </a:p>
      </dgm:t>
    </dgm:pt>
    <dgm:pt modelId="{5550AB54-454B-475C-83C8-0782E7720538}" type="pres">
      <dgm:prSet presAssocID="{74A51E6E-B9EA-4686-B311-020062F9F53E}" presName="root2" presStyleCnt="0"/>
      <dgm:spPr/>
      <dgm:t>
        <a:bodyPr/>
        <a:lstStyle/>
        <a:p>
          <a:endParaRPr lang="ru-RU"/>
        </a:p>
      </dgm:t>
    </dgm:pt>
    <dgm:pt modelId="{565B459D-055E-4707-8772-16D945CF467E}" type="pres">
      <dgm:prSet presAssocID="{74A51E6E-B9EA-4686-B311-020062F9F53E}" presName="LevelTwoTextNode" presStyleLbl="node2" presStyleIdx="1" presStyleCnt="5" custScaleX="1252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758A85-22E3-484F-9A64-D7F33287FBBF}" type="pres">
      <dgm:prSet presAssocID="{74A51E6E-B9EA-4686-B311-020062F9F53E}" presName="level3hierChild" presStyleCnt="0"/>
      <dgm:spPr/>
      <dgm:t>
        <a:bodyPr/>
        <a:lstStyle/>
        <a:p>
          <a:endParaRPr lang="ru-RU"/>
        </a:p>
      </dgm:t>
    </dgm:pt>
    <dgm:pt modelId="{F54CE1FD-7D9C-4A80-AFB2-89810D3C5939}" type="pres">
      <dgm:prSet presAssocID="{32E60425-B52E-401E-9060-6CDAC4BC9C27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F607A3AE-4DE0-40EC-994F-A8D00C73FA8F}" type="pres">
      <dgm:prSet presAssocID="{32E60425-B52E-401E-9060-6CDAC4BC9C27}" presName="connTx" presStyleLbl="parChTrans1D2" presStyleIdx="2" presStyleCnt="5"/>
      <dgm:spPr/>
      <dgm:t>
        <a:bodyPr/>
        <a:lstStyle/>
        <a:p>
          <a:endParaRPr lang="ru-RU"/>
        </a:p>
      </dgm:t>
    </dgm:pt>
    <dgm:pt modelId="{FA352A95-4649-4BAD-BACC-A90C5C5003E5}" type="pres">
      <dgm:prSet presAssocID="{D32B9CA5-99BD-47FD-A3A4-5EE13798B60B}" presName="root2" presStyleCnt="0"/>
      <dgm:spPr/>
      <dgm:t>
        <a:bodyPr/>
        <a:lstStyle/>
        <a:p>
          <a:endParaRPr lang="ru-RU"/>
        </a:p>
      </dgm:t>
    </dgm:pt>
    <dgm:pt modelId="{38E4A8C2-8A92-40D5-8369-B83E9A48B6DF}" type="pres">
      <dgm:prSet presAssocID="{D32B9CA5-99BD-47FD-A3A4-5EE13798B60B}" presName="LevelTwoTextNode" presStyleLbl="node2" presStyleIdx="2" presStyleCnt="5" custScaleX="1232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FF1D63-52F6-4F69-AEBD-BBA455CE6DE9}" type="pres">
      <dgm:prSet presAssocID="{D32B9CA5-99BD-47FD-A3A4-5EE13798B60B}" presName="level3hierChild" presStyleCnt="0"/>
      <dgm:spPr/>
      <dgm:t>
        <a:bodyPr/>
        <a:lstStyle/>
        <a:p>
          <a:endParaRPr lang="ru-RU"/>
        </a:p>
      </dgm:t>
    </dgm:pt>
    <dgm:pt modelId="{F25D5795-863B-4260-B993-8BEB905CAB11}" type="pres">
      <dgm:prSet presAssocID="{8D1C508C-BC22-45F7-9F76-1CBFB6F20096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1EE75BD5-B8C7-4D5D-AB21-BD506159D8FE}" type="pres">
      <dgm:prSet presAssocID="{8D1C508C-BC22-45F7-9F76-1CBFB6F20096}" presName="connTx" presStyleLbl="parChTrans1D2" presStyleIdx="3" presStyleCnt="5"/>
      <dgm:spPr/>
      <dgm:t>
        <a:bodyPr/>
        <a:lstStyle/>
        <a:p>
          <a:endParaRPr lang="ru-RU"/>
        </a:p>
      </dgm:t>
    </dgm:pt>
    <dgm:pt modelId="{D87DDFFE-3FD0-464D-A3C8-F54FB4BF19EA}" type="pres">
      <dgm:prSet presAssocID="{3AD0F268-4216-402E-8702-76AC7C7FBA67}" presName="root2" presStyleCnt="0"/>
      <dgm:spPr/>
      <dgm:t>
        <a:bodyPr/>
        <a:lstStyle/>
        <a:p>
          <a:endParaRPr lang="ru-RU"/>
        </a:p>
      </dgm:t>
    </dgm:pt>
    <dgm:pt modelId="{1C41B2A4-3C72-4578-974D-95DAFC10B3DA}" type="pres">
      <dgm:prSet presAssocID="{3AD0F268-4216-402E-8702-76AC7C7FBA67}" presName="LevelTwoTextNode" presStyleLbl="node2" presStyleIdx="3" presStyleCnt="5" custScaleX="1248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1BBCFA-8DA4-4CBB-AE99-7F3D2EA9D845}" type="pres">
      <dgm:prSet presAssocID="{3AD0F268-4216-402E-8702-76AC7C7FBA67}" presName="level3hierChild" presStyleCnt="0"/>
      <dgm:spPr/>
      <dgm:t>
        <a:bodyPr/>
        <a:lstStyle/>
        <a:p>
          <a:endParaRPr lang="ru-RU"/>
        </a:p>
      </dgm:t>
    </dgm:pt>
    <dgm:pt modelId="{19720792-F510-445D-B53E-C45CFD9A427F}" type="pres">
      <dgm:prSet presAssocID="{B71C9BBD-9254-476C-A104-61CB59D26F4B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30FD8B5E-EF24-457B-8F0E-2BF7B57014B0}" type="pres">
      <dgm:prSet presAssocID="{B71C9BBD-9254-476C-A104-61CB59D26F4B}" presName="connTx" presStyleLbl="parChTrans1D2" presStyleIdx="4" presStyleCnt="5"/>
      <dgm:spPr/>
      <dgm:t>
        <a:bodyPr/>
        <a:lstStyle/>
        <a:p>
          <a:endParaRPr lang="ru-RU"/>
        </a:p>
      </dgm:t>
    </dgm:pt>
    <dgm:pt modelId="{45032785-83C5-4525-93D8-AD1A5F985A7A}" type="pres">
      <dgm:prSet presAssocID="{F5970909-697B-4C2D-A582-65A4DC2D4059}" presName="root2" presStyleCnt="0"/>
      <dgm:spPr/>
    </dgm:pt>
    <dgm:pt modelId="{406D1F26-A272-4505-89ED-7CFD573F600E}" type="pres">
      <dgm:prSet presAssocID="{F5970909-697B-4C2D-A582-65A4DC2D4059}" presName="LevelTwoTextNode" presStyleLbl="node2" presStyleIdx="4" presStyleCnt="5" custScaleX="1240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AE4885-BF25-42D6-B475-B6EE7E2388F1}" type="pres">
      <dgm:prSet presAssocID="{F5970909-697B-4C2D-A582-65A4DC2D4059}" presName="level3hierChild" presStyleCnt="0"/>
      <dgm:spPr/>
    </dgm:pt>
  </dgm:ptLst>
  <dgm:cxnLst>
    <dgm:cxn modelId="{AD2D235C-D6A5-4017-9B30-04FE8201644C}" type="presOf" srcId="{32E60425-B52E-401E-9060-6CDAC4BC9C27}" destId="{F54CE1FD-7D9C-4A80-AFB2-89810D3C5939}" srcOrd="0" destOrd="0" presId="urn:microsoft.com/office/officeart/2008/layout/HorizontalMultiLevelHierarchy"/>
    <dgm:cxn modelId="{08F8AD18-B535-41A0-9E77-CF4EEC6AA02B}" type="presOf" srcId="{B71C9BBD-9254-476C-A104-61CB59D26F4B}" destId="{30FD8B5E-EF24-457B-8F0E-2BF7B57014B0}" srcOrd="1" destOrd="0" presId="urn:microsoft.com/office/officeart/2008/layout/HorizontalMultiLevelHierarchy"/>
    <dgm:cxn modelId="{160C9E50-9337-4579-AB1D-35056A5C3E15}" srcId="{3ED8FF05-2A81-4432-BB9D-951926B3079C}" destId="{5FBCC7AF-ADD3-4620-A8F8-131C76E920DE}" srcOrd="0" destOrd="0" parTransId="{645EB95B-4463-4418-AD44-19BBA2C9248C}" sibTransId="{CCD4F997-0809-43DB-856A-8F354B0AB044}"/>
    <dgm:cxn modelId="{842147FA-2C9A-47C4-B466-80B03E532178}" type="presOf" srcId="{74A51E6E-B9EA-4686-B311-020062F9F53E}" destId="{565B459D-055E-4707-8772-16D945CF467E}" srcOrd="0" destOrd="0" presId="urn:microsoft.com/office/officeart/2008/layout/HorizontalMultiLevelHierarchy"/>
    <dgm:cxn modelId="{CC132E76-4DDE-4259-8957-BDFF7F1098D1}" type="presOf" srcId="{8D1C508C-BC22-45F7-9F76-1CBFB6F20096}" destId="{1EE75BD5-B8C7-4D5D-AB21-BD506159D8FE}" srcOrd="1" destOrd="0" presId="urn:microsoft.com/office/officeart/2008/layout/HorizontalMultiLevelHierarchy"/>
    <dgm:cxn modelId="{2E3B6834-1612-4E5C-BD94-80377D1EBF24}" type="presOf" srcId="{3ED8FF05-2A81-4432-BB9D-951926B3079C}" destId="{706B87FD-DB98-486A-85C8-107FD1E424EC}" srcOrd="0" destOrd="0" presId="urn:microsoft.com/office/officeart/2008/layout/HorizontalMultiLevelHierarchy"/>
    <dgm:cxn modelId="{5197E53C-61D4-4A18-86F4-CB019452252F}" type="presOf" srcId="{5FBCC7AF-ADD3-4620-A8F8-131C76E920DE}" destId="{97A6BF63-279F-4A93-AF78-E03B74F9194A}" srcOrd="0" destOrd="0" presId="urn:microsoft.com/office/officeart/2008/layout/HorizontalMultiLevelHierarchy"/>
    <dgm:cxn modelId="{2C2AAFC5-6A62-4B13-BCCE-3A95811A2704}" srcId="{3ED8FF05-2A81-4432-BB9D-951926B3079C}" destId="{F5970909-697B-4C2D-A582-65A4DC2D4059}" srcOrd="4" destOrd="0" parTransId="{B71C9BBD-9254-476C-A104-61CB59D26F4B}" sibTransId="{3BF67C81-5776-4B87-BF08-BAE72CA442AC}"/>
    <dgm:cxn modelId="{28686009-DB1E-4051-8DA9-F683D09D78EC}" type="presOf" srcId="{32E60425-B52E-401E-9060-6CDAC4BC9C27}" destId="{F607A3AE-4DE0-40EC-994F-A8D00C73FA8F}" srcOrd="1" destOrd="0" presId="urn:microsoft.com/office/officeart/2008/layout/HorizontalMultiLevelHierarchy"/>
    <dgm:cxn modelId="{BC0B2323-5714-4DBD-AFBA-3555456F4314}" type="presOf" srcId="{23D39887-5D88-4CB9-818A-9F9BCA33C575}" destId="{35564E2F-FD10-4AA6-8A3B-3431D6CE26B1}" srcOrd="0" destOrd="0" presId="urn:microsoft.com/office/officeart/2008/layout/HorizontalMultiLevelHierarchy"/>
    <dgm:cxn modelId="{3C79B9AD-96EF-44AA-A32F-ECD6AA08B302}" type="presOf" srcId="{23D39887-5D88-4CB9-818A-9F9BCA33C575}" destId="{59E45430-A886-4BA8-8A0E-4B8245CF2860}" srcOrd="1" destOrd="0" presId="urn:microsoft.com/office/officeart/2008/layout/HorizontalMultiLevelHierarchy"/>
    <dgm:cxn modelId="{84ECF426-AC9C-45E5-9EF4-1CFDACF266AF}" srcId="{3ED8FF05-2A81-4432-BB9D-951926B3079C}" destId="{3AD0F268-4216-402E-8702-76AC7C7FBA67}" srcOrd="3" destOrd="0" parTransId="{8D1C508C-BC22-45F7-9F76-1CBFB6F20096}" sibTransId="{764C7B5B-59B6-4D89-AB69-50423457F9D7}"/>
    <dgm:cxn modelId="{B0F4E609-3712-4CAE-8FCF-85BE90FAE862}" type="presOf" srcId="{B71C9BBD-9254-476C-A104-61CB59D26F4B}" destId="{19720792-F510-445D-B53E-C45CFD9A427F}" srcOrd="0" destOrd="0" presId="urn:microsoft.com/office/officeart/2008/layout/HorizontalMultiLevelHierarchy"/>
    <dgm:cxn modelId="{046B4C0D-D121-4696-9A54-7E4CED90C15F}" type="presOf" srcId="{D32B9CA5-99BD-47FD-A3A4-5EE13798B60B}" destId="{38E4A8C2-8A92-40D5-8369-B83E9A48B6DF}" srcOrd="0" destOrd="0" presId="urn:microsoft.com/office/officeart/2008/layout/HorizontalMultiLevelHierarchy"/>
    <dgm:cxn modelId="{0181D6B9-6C77-4B0E-8794-FB375E907603}" type="presOf" srcId="{148DFBA4-B145-4D62-A784-A4AD9223BBCA}" destId="{0EB0BAD3-3A07-4B5D-89B4-3767BC040183}" srcOrd="0" destOrd="0" presId="urn:microsoft.com/office/officeart/2008/layout/HorizontalMultiLevelHierarchy"/>
    <dgm:cxn modelId="{A6941184-E644-4C68-BAC0-C6F3BCF66A9B}" type="presOf" srcId="{3AD0F268-4216-402E-8702-76AC7C7FBA67}" destId="{1C41B2A4-3C72-4578-974D-95DAFC10B3DA}" srcOrd="0" destOrd="0" presId="urn:microsoft.com/office/officeart/2008/layout/HorizontalMultiLevelHierarchy"/>
    <dgm:cxn modelId="{BAC5840B-C3D5-42CA-A7EC-0620F138B691}" type="presOf" srcId="{645EB95B-4463-4418-AD44-19BBA2C9248C}" destId="{1B4EFF96-D9E5-4838-8E05-BAF11914F72A}" srcOrd="1" destOrd="0" presId="urn:microsoft.com/office/officeart/2008/layout/HorizontalMultiLevelHierarchy"/>
    <dgm:cxn modelId="{B6DA9F3E-B661-42AB-9B52-4853635FA402}" type="presOf" srcId="{F5970909-697B-4C2D-A582-65A4DC2D4059}" destId="{406D1F26-A272-4505-89ED-7CFD573F600E}" srcOrd="0" destOrd="0" presId="urn:microsoft.com/office/officeart/2008/layout/HorizontalMultiLevelHierarchy"/>
    <dgm:cxn modelId="{A2317399-011A-429E-A688-94C3DA0FD661}" srcId="{3ED8FF05-2A81-4432-BB9D-951926B3079C}" destId="{D32B9CA5-99BD-47FD-A3A4-5EE13798B60B}" srcOrd="2" destOrd="0" parTransId="{32E60425-B52E-401E-9060-6CDAC4BC9C27}" sibTransId="{DBB2E788-1329-458E-8737-007A14C86297}"/>
    <dgm:cxn modelId="{F735F2B2-BD1F-405E-BC5D-4FBF11495FD9}" type="presOf" srcId="{8D1C508C-BC22-45F7-9F76-1CBFB6F20096}" destId="{F25D5795-863B-4260-B993-8BEB905CAB11}" srcOrd="0" destOrd="0" presId="urn:microsoft.com/office/officeart/2008/layout/HorizontalMultiLevelHierarchy"/>
    <dgm:cxn modelId="{258A10AE-AA69-4D28-8047-C3CBC8A3260B}" srcId="{148DFBA4-B145-4D62-A784-A4AD9223BBCA}" destId="{3ED8FF05-2A81-4432-BB9D-951926B3079C}" srcOrd="0" destOrd="0" parTransId="{BC4454A8-B465-493A-B02E-AE02DA90362F}" sibTransId="{0B06951E-7619-4633-897F-3C268AF2CEE6}"/>
    <dgm:cxn modelId="{F67AA573-4C19-4C55-8DE6-19D4E4065BDB}" type="presOf" srcId="{645EB95B-4463-4418-AD44-19BBA2C9248C}" destId="{94785299-8F2F-4C32-AA08-4D7AD2379F1F}" srcOrd="0" destOrd="0" presId="urn:microsoft.com/office/officeart/2008/layout/HorizontalMultiLevelHierarchy"/>
    <dgm:cxn modelId="{268C21B4-0BB3-4573-A6DB-AB6F72C6515E}" srcId="{3ED8FF05-2A81-4432-BB9D-951926B3079C}" destId="{74A51E6E-B9EA-4686-B311-020062F9F53E}" srcOrd="1" destOrd="0" parTransId="{23D39887-5D88-4CB9-818A-9F9BCA33C575}" sibTransId="{9D9740C8-01CE-4402-90F1-A059CB5036EA}"/>
    <dgm:cxn modelId="{E6055C69-4127-4201-B183-CEBCAF109D74}" type="presParOf" srcId="{0EB0BAD3-3A07-4B5D-89B4-3767BC040183}" destId="{090F88F6-4D89-40DC-ACB1-25EDE0134504}" srcOrd="0" destOrd="0" presId="urn:microsoft.com/office/officeart/2008/layout/HorizontalMultiLevelHierarchy"/>
    <dgm:cxn modelId="{FD1A12BF-ABB7-4CD7-B19E-3A1D2431083D}" type="presParOf" srcId="{090F88F6-4D89-40DC-ACB1-25EDE0134504}" destId="{706B87FD-DB98-486A-85C8-107FD1E424EC}" srcOrd="0" destOrd="0" presId="urn:microsoft.com/office/officeart/2008/layout/HorizontalMultiLevelHierarchy"/>
    <dgm:cxn modelId="{F72C032C-995B-4585-AC90-11DBFC1DB101}" type="presParOf" srcId="{090F88F6-4D89-40DC-ACB1-25EDE0134504}" destId="{7A61EF27-987A-45E4-96C5-85199C0C5B74}" srcOrd="1" destOrd="0" presId="urn:microsoft.com/office/officeart/2008/layout/HorizontalMultiLevelHierarchy"/>
    <dgm:cxn modelId="{345E27F4-BDD6-44F4-82D3-B5D24A558804}" type="presParOf" srcId="{7A61EF27-987A-45E4-96C5-85199C0C5B74}" destId="{94785299-8F2F-4C32-AA08-4D7AD2379F1F}" srcOrd="0" destOrd="0" presId="urn:microsoft.com/office/officeart/2008/layout/HorizontalMultiLevelHierarchy"/>
    <dgm:cxn modelId="{A2F8C2EC-7DEA-4831-86E3-26C69C2ACB71}" type="presParOf" srcId="{94785299-8F2F-4C32-AA08-4D7AD2379F1F}" destId="{1B4EFF96-D9E5-4838-8E05-BAF11914F72A}" srcOrd="0" destOrd="0" presId="urn:microsoft.com/office/officeart/2008/layout/HorizontalMultiLevelHierarchy"/>
    <dgm:cxn modelId="{29CCB42C-EEE5-4FB0-928E-F51CFA4232F0}" type="presParOf" srcId="{7A61EF27-987A-45E4-96C5-85199C0C5B74}" destId="{2703325E-6D56-4EC7-899D-5802ADEF1C46}" srcOrd="1" destOrd="0" presId="urn:microsoft.com/office/officeart/2008/layout/HorizontalMultiLevelHierarchy"/>
    <dgm:cxn modelId="{73D36E9A-EC35-44E2-954F-1E50AD56419D}" type="presParOf" srcId="{2703325E-6D56-4EC7-899D-5802ADEF1C46}" destId="{97A6BF63-279F-4A93-AF78-E03B74F9194A}" srcOrd="0" destOrd="0" presId="urn:microsoft.com/office/officeart/2008/layout/HorizontalMultiLevelHierarchy"/>
    <dgm:cxn modelId="{8F87B8BF-4EE6-4B98-A250-79590A640A13}" type="presParOf" srcId="{2703325E-6D56-4EC7-899D-5802ADEF1C46}" destId="{5252C7C9-0696-4236-8C39-4E71BAB54CA3}" srcOrd="1" destOrd="0" presId="urn:microsoft.com/office/officeart/2008/layout/HorizontalMultiLevelHierarchy"/>
    <dgm:cxn modelId="{6DDFE516-027E-4864-B36C-98B95B916DC8}" type="presParOf" srcId="{7A61EF27-987A-45E4-96C5-85199C0C5B74}" destId="{35564E2F-FD10-4AA6-8A3B-3431D6CE26B1}" srcOrd="2" destOrd="0" presId="urn:microsoft.com/office/officeart/2008/layout/HorizontalMultiLevelHierarchy"/>
    <dgm:cxn modelId="{B751B4EB-7565-4F05-A506-B0029356187F}" type="presParOf" srcId="{35564E2F-FD10-4AA6-8A3B-3431D6CE26B1}" destId="{59E45430-A886-4BA8-8A0E-4B8245CF2860}" srcOrd="0" destOrd="0" presId="urn:microsoft.com/office/officeart/2008/layout/HorizontalMultiLevelHierarchy"/>
    <dgm:cxn modelId="{62F6F6E8-19E7-4E43-A492-6CFCD5487FD7}" type="presParOf" srcId="{7A61EF27-987A-45E4-96C5-85199C0C5B74}" destId="{5550AB54-454B-475C-83C8-0782E7720538}" srcOrd="3" destOrd="0" presId="urn:microsoft.com/office/officeart/2008/layout/HorizontalMultiLevelHierarchy"/>
    <dgm:cxn modelId="{E053A6D3-1DE3-458D-8F9C-D4CF201B5F62}" type="presParOf" srcId="{5550AB54-454B-475C-83C8-0782E7720538}" destId="{565B459D-055E-4707-8772-16D945CF467E}" srcOrd="0" destOrd="0" presId="urn:microsoft.com/office/officeart/2008/layout/HorizontalMultiLevelHierarchy"/>
    <dgm:cxn modelId="{07D932B2-08E6-452D-9A1E-B13BDBE2A18A}" type="presParOf" srcId="{5550AB54-454B-475C-83C8-0782E7720538}" destId="{B8758A85-22E3-484F-9A64-D7F33287FBBF}" srcOrd="1" destOrd="0" presId="urn:microsoft.com/office/officeart/2008/layout/HorizontalMultiLevelHierarchy"/>
    <dgm:cxn modelId="{33A77E9C-5FB6-4E00-B195-908533ECB910}" type="presParOf" srcId="{7A61EF27-987A-45E4-96C5-85199C0C5B74}" destId="{F54CE1FD-7D9C-4A80-AFB2-89810D3C5939}" srcOrd="4" destOrd="0" presId="urn:microsoft.com/office/officeart/2008/layout/HorizontalMultiLevelHierarchy"/>
    <dgm:cxn modelId="{89C5E7BC-2676-40BB-9621-6AE4FF087D99}" type="presParOf" srcId="{F54CE1FD-7D9C-4A80-AFB2-89810D3C5939}" destId="{F607A3AE-4DE0-40EC-994F-A8D00C73FA8F}" srcOrd="0" destOrd="0" presId="urn:microsoft.com/office/officeart/2008/layout/HorizontalMultiLevelHierarchy"/>
    <dgm:cxn modelId="{A9AC6D12-15FE-4787-B218-7D027AA1D813}" type="presParOf" srcId="{7A61EF27-987A-45E4-96C5-85199C0C5B74}" destId="{FA352A95-4649-4BAD-BACC-A90C5C5003E5}" srcOrd="5" destOrd="0" presId="urn:microsoft.com/office/officeart/2008/layout/HorizontalMultiLevelHierarchy"/>
    <dgm:cxn modelId="{13E4235F-692C-49DA-8A09-0BABF29030D3}" type="presParOf" srcId="{FA352A95-4649-4BAD-BACC-A90C5C5003E5}" destId="{38E4A8C2-8A92-40D5-8369-B83E9A48B6DF}" srcOrd="0" destOrd="0" presId="urn:microsoft.com/office/officeart/2008/layout/HorizontalMultiLevelHierarchy"/>
    <dgm:cxn modelId="{C6D0561A-EDDD-47BF-BD7D-6F1EF117321A}" type="presParOf" srcId="{FA352A95-4649-4BAD-BACC-A90C5C5003E5}" destId="{3BFF1D63-52F6-4F69-AEBD-BBA455CE6DE9}" srcOrd="1" destOrd="0" presId="urn:microsoft.com/office/officeart/2008/layout/HorizontalMultiLevelHierarchy"/>
    <dgm:cxn modelId="{62B3DB5E-BD93-4EC2-971B-762DC30014A8}" type="presParOf" srcId="{7A61EF27-987A-45E4-96C5-85199C0C5B74}" destId="{F25D5795-863B-4260-B993-8BEB905CAB11}" srcOrd="6" destOrd="0" presId="urn:microsoft.com/office/officeart/2008/layout/HorizontalMultiLevelHierarchy"/>
    <dgm:cxn modelId="{82814B08-5AB8-4E23-A73B-66E65CC42113}" type="presParOf" srcId="{F25D5795-863B-4260-B993-8BEB905CAB11}" destId="{1EE75BD5-B8C7-4D5D-AB21-BD506159D8FE}" srcOrd="0" destOrd="0" presId="urn:microsoft.com/office/officeart/2008/layout/HorizontalMultiLevelHierarchy"/>
    <dgm:cxn modelId="{BC7963C7-A1E3-4BFE-B1C0-3FB9146A0BB2}" type="presParOf" srcId="{7A61EF27-987A-45E4-96C5-85199C0C5B74}" destId="{D87DDFFE-3FD0-464D-A3C8-F54FB4BF19EA}" srcOrd="7" destOrd="0" presId="urn:microsoft.com/office/officeart/2008/layout/HorizontalMultiLevelHierarchy"/>
    <dgm:cxn modelId="{45F2FC14-120C-4C1F-9903-BA81EAE278C1}" type="presParOf" srcId="{D87DDFFE-3FD0-464D-A3C8-F54FB4BF19EA}" destId="{1C41B2A4-3C72-4578-974D-95DAFC10B3DA}" srcOrd="0" destOrd="0" presId="urn:microsoft.com/office/officeart/2008/layout/HorizontalMultiLevelHierarchy"/>
    <dgm:cxn modelId="{BE15CF44-61FB-47B0-9F7B-9CF3928AB2E0}" type="presParOf" srcId="{D87DDFFE-3FD0-464D-A3C8-F54FB4BF19EA}" destId="{F31BBCFA-8DA4-4CBB-AE99-7F3D2EA9D845}" srcOrd="1" destOrd="0" presId="urn:microsoft.com/office/officeart/2008/layout/HorizontalMultiLevelHierarchy"/>
    <dgm:cxn modelId="{BEEC3817-C36D-4C60-A739-CD8D3B26EC5D}" type="presParOf" srcId="{7A61EF27-987A-45E4-96C5-85199C0C5B74}" destId="{19720792-F510-445D-B53E-C45CFD9A427F}" srcOrd="8" destOrd="0" presId="urn:microsoft.com/office/officeart/2008/layout/HorizontalMultiLevelHierarchy"/>
    <dgm:cxn modelId="{310BE16B-9F48-4F0F-A278-B3F1953049EA}" type="presParOf" srcId="{19720792-F510-445D-B53E-C45CFD9A427F}" destId="{30FD8B5E-EF24-457B-8F0E-2BF7B57014B0}" srcOrd="0" destOrd="0" presId="urn:microsoft.com/office/officeart/2008/layout/HorizontalMultiLevelHierarchy"/>
    <dgm:cxn modelId="{586C0453-C07D-40FC-B3D6-B0B0D4DF395B}" type="presParOf" srcId="{7A61EF27-987A-45E4-96C5-85199C0C5B74}" destId="{45032785-83C5-4525-93D8-AD1A5F985A7A}" srcOrd="9" destOrd="0" presId="urn:microsoft.com/office/officeart/2008/layout/HorizontalMultiLevelHierarchy"/>
    <dgm:cxn modelId="{0095904C-69F8-4FB8-89B6-066B02C3ADF1}" type="presParOf" srcId="{45032785-83C5-4525-93D8-AD1A5F985A7A}" destId="{406D1F26-A272-4505-89ED-7CFD573F600E}" srcOrd="0" destOrd="0" presId="urn:microsoft.com/office/officeart/2008/layout/HorizontalMultiLevelHierarchy"/>
    <dgm:cxn modelId="{5EF5BD1B-56FD-4225-9D9D-3ED946480D80}" type="presParOf" srcId="{45032785-83C5-4525-93D8-AD1A5F985A7A}" destId="{5CAE4885-BF25-42D6-B475-B6EE7E2388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DFBA4-B145-4D62-A784-A4AD9223BBCA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D8FF05-2A81-4432-BB9D-951926B3079C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t-RU" b="1" i="1" dirty="0" smtClean="0">
              <a:solidFill>
                <a:srgbClr val="FF0000"/>
              </a:solidFill>
            </a:rPr>
            <a:t>ТӘРБИЯ БИРҮ</a:t>
          </a:r>
          <a:endParaRPr lang="ru-RU" b="1" i="1" dirty="0">
            <a:solidFill>
              <a:srgbClr val="FF0000"/>
            </a:solidFill>
          </a:endParaRPr>
        </a:p>
      </dgm:t>
    </dgm:pt>
    <dgm:pt modelId="{BC4454A8-B465-493A-B02E-AE02DA90362F}" type="parTrans" cxnId="{258A10AE-AA69-4D28-8047-C3CBC8A3260B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0B06951E-7619-4633-897F-3C268AF2CEE6}" type="sibTrans" cxnId="{258A10AE-AA69-4D28-8047-C3CBC8A3260B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5FBCC7AF-ADD3-4620-A8F8-131C76E920DE}">
      <dgm:prSet phldrT="[Текст]" custT="1"/>
      <dgm:spPr/>
      <dgm:t>
        <a:bodyPr/>
        <a:lstStyle/>
        <a:p>
          <a:r>
            <a:rPr lang="tt-RU" sz="2400" b="1" i="1" dirty="0" smtClean="0"/>
            <a:t>“Уен бию ансамбле</a:t>
          </a:r>
          <a:endParaRPr lang="ru-RU" sz="2400" b="1" i="1" dirty="0"/>
        </a:p>
      </dgm:t>
    </dgm:pt>
    <dgm:pt modelId="{645EB95B-4463-4418-AD44-19BBA2C9248C}" type="parTrans" cxnId="{160C9E50-9337-4579-AB1D-35056A5C3E15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CCD4F997-0809-43DB-856A-8F354B0AB044}" type="sibTrans" cxnId="{160C9E50-9337-4579-AB1D-35056A5C3E15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74A51E6E-B9EA-4686-B311-020062F9F53E}">
      <dgm:prSet phldrT="[Текст]" custT="1"/>
      <dgm:spPr/>
      <dgm:t>
        <a:bodyPr/>
        <a:lstStyle/>
        <a:p>
          <a:r>
            <a:rPr lang="tt-RU" sz="2400" b="1" i="1" dirty="0" smtClean="0"/>
            <a:t>“Энҗе бөртекләре” вокал ансамбле</a:t>
          </a:r>
          <a:endParaRPr lang="ru-RU" sz="2400" b="1" i="1" dirty="0"/>
        </a:p>
      </dgm:t>
    </dgm:pt>
    <dgm:pt modelId="{23D39887-5D88-4CB9-818A-9F9BCA33C575}" type="parTrans" cxnId="{268C21B4-0BB3-4573-A6DB-AB6F72C6515E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9D9740C8-01CE-4402-90F1-A059CB5036EA}" type="sibTrans" cxnId="{268C21B4-0BB3-4573-A6DB-AB6F72C6515E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D32B9CA5-99BD-47FD-A3A4-5EE13798B60B}">
      <dgm:prSet phldrT="[Текст]" custT="1"/>
      <dgm:spPr/>
      <dgm:t>
        <a:bodyPr/>
        <a:lstStyle/>
        <a:p>
          <a:r>
            <a:rPr lang="tt-RU" sz="2400" b="1" i="1" dirty="0" smtClean="0"/>
            <a:t>“Сәйлән” курай </a:t>
          </a:r>
          <a:r>
            <a:rPr lang="ru-RU" sz="2400" b="1" i="1" dirty="0" smtClean="0"/>
            <a:t>ансамбле</a:t>
          </a:r>
          <a:endParaRPr lang="ru-RU" sz="2400" b="1" i="1" dirty="0"/>
        </a:p>
      </dgm:t>
    </dgm:pt>
    <dgm:pt modelId="{32E60425-B52E-401E-9060-6CDAC4BC9C27}" type="parTrans" cxnId="{A2317399-011A-429E-A688-94C3DA0FD661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DBB2E788-1329-458E-8737-007A14C86297}" type="sibTrans" cxnId="{A2317399-011A-429E-A688-94C3DA0FD661}">
      <dgm:prSet/>
      <dgm:spPr/>
      <dgm:t>
        <a:bodyPr/>
        <a:lstStyle/>
        <a:p>
          <a:endParaRPr lang="ru-RU" b="1" i="1">
            <a:solidFill>
              <a:schemeClr val="tx2">
                <a:lumMod val="75000"/>
              </a:schemeClr>
            </a:solidFill>
          </a:endParaRPr>
        </a:p>
      </dgm:t>
    </dgm:pt>
    <dgm:pt modelId="{09ED61BC-EF29-4E25-8A11-EE6EE7237CC3}">
      <dgm:prSet phldrT="[Текст]" custT="1"/>
      <dgm:spPr/>
      <dgm:t>
        <a:bodyPr/>
        <a:lstStyle/>
        <a:p>
          <a:r>
            <a:rPr lang="ru-RU" sz="2400" b="1" i="1" dirty="0" smtClean="0"/>
            <a:t>«С</a:t>
          </a:r>
          <a:r>
            <a:rPr lang="tt-RU" sz="2400" b="1" i="1" dirty="0" smtClean="0"/>
            <a:t>әяр</a:t>
          </a:r>
          <a:r>
            <a:rPr lang="ru-RU" sz="2400" b="1" i="1" dirty="0" smtClean="0"/>
            <a:t>»</a:t>
          </a:r>
          <a:r>
            <a:rPr lang="tt-RU" sz="2400" b="1" i="1" dirty="0" smtClean="0"/>
            <a:t> театр мәктәбе</a:t>
          </a:r>
          <a:endParaRPr lang="ru-RU" sz="2400" b="1" i="1" dirty="0"/>
        </a:p>
      </dgm:t>
    </dgm:pt>
    <dgm:pt modelId="{B48076CE-D801-4E33-8E4C-217DD7DAD1C8}" type="parTrans" cxnId="{296DCE69-88C6-4DD8-B503-8EE912F9546F}">
      <dgm:prSet/>
      <dgm:spPr/>
      <dgm:t>
        <a:bodyPr/>
        <a:lstStyle/>
        <a:p>
          <a:endParaRPr lang="ru-RU" b="1"/>
        </a:p>
      </dgm:t>
    </dgm:pt>
    <dgm:pt modelId="{8F012DF2-BAEC-4052-B139-F8776728B4E0}" type="sibTrans" cxnId="{296DCE69-88C6-4DD8-B503-8EE912F9546F}">
      <dgm:prSet/>
      <dgm:spPr/>
      <dgm:t>
        <a:bodyPr/>
        <a:lstStyle/>
        <a:p>
          <a:endParaRPr lang="ru-RU" b="1"/>
        </a:p>
      </dgm:t>
    </dgm:pt>
    <dgm:pt modelId="{FC499106-2D3E-4DD7-98E5-F658979A08E3}">
      <dgm:prSet phldrT="[Текст]" custT="1"/>
      <dgm:spPr/>
      <dgm:t>
        <a:bodyPr/>
        <a:lstStyle/>
        <a:p>
          <a:r>
            <a:rPr lang="tt-RU" sz="2400" b="1" i="1" dirty="0" smtClean="0"/>
            <a:t>Журналистика</a:t>
          </a:r>
          <a:endParaRPr lang="ru-RU" sz="2400" b="1" i="1" dirty="0"/>
        </a:p>
      </dgm:t>
    </dgm:pt>
    <dgm:pt modelId="{A8D073F3-AD44-4485-8B46-18C84A57599F}" type="parTrans" cxnId="{EC3354A3-0B88-4259-84A3-C57EF34DB54A}">
      <dgm:prSet/>
      <dgm:spPr/>
      <dgm:t>
        <a:bodyPr/>
        <a:lstStyle/>
        <a:p>
          <a:endParaRPr lang="ru-RU" b="1"/>
        </a:p>
      </dgm:t>
    </dgm:pt>
    <dgm:pt modelId="{8F01223F-94FB-4990-BBAA-976B2564273F}" type="sibTrans" cxnId="{EC3354A3-0B88-4259-84A3-C57EF34DB54A}">
      <dgm:prSet/>
      <dgm:spPr/>
      <dgm:t>
        <a:bodyPr/>
        <a:lstStyle/>
        <a:p>
          <a:endParaRPr lang="ru-RU" b="1"/>
        </a:p>
      </dgm:t>
    </dgm:pt>
    <dgm:pt modelId="{38134176-6EF2-44C8-99C2-9240B94E2E0A}">
      <dgm:prSet phldrT="[Текст]" custT="1"/>
      <dgm:spPr/>
      <dgm:t>
        <a:bodyPr/>
        <a:lstStyle/>
        <a:p>
          <a:r>
            <a:rPr lang="tt-RU" sz="2400" b="1" i="1" dirty="0" smtClean="0"/>
            <a:t>“Аулак өй” утырышлары</a:t>
          </a:r>
          <a:r>
            <a:rPr lang="ru-RU" sz="2400" b="1" i="1" dirty="0" smtClean="0"/>
            <a:t> </a:t>
          </a:r>
          <a:endParaRPr lang="ru-RU" sz="2400" b="1" i="1" dirty="0"/>
        </a:p>
      </dgm:t>
    </dgm:pt>
    <dgm:pt modelId="{93260F93-7BD0-463B-8FF5-1CE2226D98AA}" type="parTrans" cxnId="{06088FC4-A2A5-4EE2-BF2B-F46BEBDDBF6A}">
      <dgm:prSet/>
      <dgm:spPr/>
      <dgm:t>
        <a:bodyPr/>
        <a:lstStyle/>
        <a:p>
          <a:endParaRPr lang="ru-RU" b="1"/>
        </a:p>
      </dgm:t>
    </dgm:pt>
    <dgm:pt modelId="{0E3FAB1E-DFFF-4940-A405-7D72484A4446}" type="sibTrans" cxnId="{06088FC4-A2A5-4EE2-BF2B-F46BEBDDBF6A}">
      <dgm:prSet/>
      <dgm:spPr/>
      <dgm:t>
        <a:bodyPr/>
        <a:lstStyle/>
        <a:p>
          <a:endParaRPr lang="ru-RU" b="1"/>
        </a:p>
      </dgm:t>
    </dgm:pt>
    <dgm:pt modelId="{0EB0BAD3-3A07-4B5D-89B4-3767BC040183}" type="pres">
      <dgm:prSet presAssocID="{148DFBA4-B145-4D62-A784-A4AD9223BBC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0F88F6-4D89-40DC-ACB1-25EDE0134504}" type="pres">
      <dgm:prSet presAssocID="{3ED8FF05-2A81-4432-BB9D-951926B3079C}" presName="root1" presStyleCnt="0"/>
      <dgm:spPr/>
      <dgm:t>
        <a:bodyPr/>
        <a:lstStyle/>
        <a:p>
          <a:endParaRPr lang="ru-RU"/>
        </a:p>
      </dgm:t>
    </dgm:pt>
    <dgm:pt modelId="{706B87FD-DB98-486A-85C8-107FD1E424EC}" type="pres">
      <dgm:prSet presAssocID="{3ED8FF05-2A81-4432-BB9D-951926B3079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61EF27-987A-45E4-96C5-85199C0C5B74}" type="pres">
      <dgm:prSet presAssocID="{3ED8FF05-2A81-4432-BB9D-951926B3079C}" presName="level2hierChild" presStyleCnt="0"/>
      <dgm:spPr/>
      <dgm:t>
        <a:bodyPr/>
        <a:lstStyle/>
        <a:p>
          <a:endParaRPr lang="ru-RU"/>
        </a:p>
      </dgm:t>
    </dgm:pt>
    <dgm:pt modelId="{94785299-8F2F-4C32-AA08-4D7AD2379F1F}" type="pres">
      <dgm:prSet presAssocID="{645EB95B-4463-4418-AD44-19BBA2C9248C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1B4EFF96-D9E5-4838-8E05-BAF11914F72A}" type="pres">
      <dgm:prSet presAssocID="{645EB95B-4463-4418-AD44-19BBA2C9248C}" presName="connTx" presStyleLbl="parChTrans1D2" presStyleIdx="0" presStyleCnt="6"/>
      <dgm:spPr/>
      <dgm:t>
        <a:bodyPr/>
        <a:lstStyle/>
        <a:p>
          <a:endParaRPr lang="ru-RU"/>
        </a:p>
      </dgm:t>
    </dgm:pt>
    <dgm:pt modelId="{2703325E-6D56-4EC7-899D-5802ADEF1C46}" type="pres">
      <dgm:prSet presAssocID="{5FBCC7AF-ADD3-4620-A8F8-131C76E920DE}" presName="root2" presStyleCnt="0"/>
      <dgm:spPr/>
      <dgm:t>
        <a:bodyPr/>
        <a:lstStyle/>
        <a:p>
          <a:endParaRPr lang="ru-RU"/>
        </a:p>
      </dgm:t>
    </dgm:pt>
    <dgm:pt modelId="{97A6BF63-279F-4A93-AF78-E03B74F9194A}" type="pres">
      <dgm:prSet presAssocID="{5FBCC7AF-ADD3-4620-A8F8-131C76E920DE}" presName="LevelTwoTextNode" presStyleLbl="node2" presStyleIdx="0" presStyleCnt="6" custScaleX="12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52C7C9-0696-4236-8C39-4E71BAB54CA3}" type="pres">
      <dgm:prSet presAssocID="{5FBCC7AF-ADD3-4620-A8F8-131C76E920DE}" presName="level3hierChild" presStyleCnt="0"/>
      <dgm:spPr/>
      <dgm:t>
        <a:bodyPr/>
        <a:lstStyle/>
        <a:p>
          <a:endParaRPr lang="ru-RU"/>
        </a:p>
      </dgm:t>
    </dgm:pt>
    <dgm:pt modelId="{35564E2F-FD10-4AA6-8A3B-3431D6CE26B1}" type="pres">
      <dgm:prSet presAssocID="{23D39887-5D88-4CB9-818A-9F9BCA33C575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59E45430-A886-4BA8-8A0E-4B8245CF2860}" type="pres">
      <dgm:prSet presAssocID="{23D39887-5D88-4CB9-818A-9F9BCA33C575}" presName="connTx" presStyleLbl="parChTrans1D2" presStyleIdx="1" presStyleCnt="6"/>
      <dgm:spPr/>
      <dgm:t>
        <a:bodyPr/>
        <a:lstStyle/>
        <a:p>
          <a:endParaRPr lang="ru-RU"/>
        </a:p>
      </dgm:t>
    </dgm:pt>
    <dgm:pt modelId="{5550AB54-454B-475C-83C8-0782E7720538}" type="pres">
      <dgm:prSet presAssocID="{74A51E6E-B9EA-4686-B311-020062F9F53E}" presName="root2" presStyleCnt="0"/>
      <dgm:spPr/>
      <dgm:t>
        <a:bodyPr/>
        <a:lstStyle/>
        <a:p>
          <a:endParaRPr lang="ru-RU"/>
        </a:p>
      </dgm:t>
    </dgm:pt>
    <dgm:pt modelId="{565B459D-055E-4707-8772-16D945CF467E}" type="pres">
      <dgm:prSet presAssocID="{74A51E6E-B9EA-4686-B311-020062F9F53E}" presName="LevelTwoTextNode" presStyleLbl="node2" presStyleIdx="1" presStyleCnt="6" custScaleX="12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758A85-22E3-484F-9A64-D7F33287FBBF}" type="pres">
      <dgm:prSet presAssocID="{74A51E6E-B9EA-4686-B311-020062F9F53E}" presName="level3hierChild" presStyleCnt="0"/>
      <dgm:spPr/>
      <dgm:t>
        <a:bodyPr/>
        <a:lstStyle/>
        <a:p>
          <a:endParaRPr lang="ru-RU"/>
        </a:p>
      </dgm:t>
    </dgm:pt>
    <dgm:pt modelId="{667367A7-6B74-49FD-95E8-0DEAC04C8CF6}" type="pres">
      <dgm:prSet presAssocID="{B48076CE-D801-4E33-8E4C-217DD7DAD1C8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A794BF42-1488-4EDA-8E9B-E20E1214FC9E}" type="pres">
      <dgm:prSet presAssocID="{B48076CE-D801-4E33-8E4C-217DD7DAD1C8}" presName="connTx" presStyleLbl="parChTrans1D2" presStyleIdx="2" presStyleCnt="6"/>
      <dgm:spPr/>
      <dgm:t>
        <a:bodyPr/>
        <a:lstStyle/>
        <a:p>
          <a:endParaRPr lang="ru-RU"/>
        </a:p>
      </dgm:t>
    </dgm:pt>
    <dgm:pt modelId="{8F1CD22F-F9CA-47F2-9397-0DC04C2D05FF}" type="pres">
      <dgm:prSet presAssocID="{09ED61BC-EF29-4E25-8A11-EE6EE7237CC3}" presName="root2" presStyleCnt="0"/>
      <dgm:spPr/>
      <dgm:t>
        <a:bodyPr/>
        <a:lstStyle/>
        <a:p>
          <a:endParaRPr lang="ru-RU"/>
        </a:p>
      </dgm:t>
    </dgm:pt>
    <dgm:pt modelId="{D1608127-6B88-41F9-B7B9-E1AD2D62FA59}" type="pres">
      <dgm:prSet presAssocID="{09ED61BC-EF29-4E25-8A11-EE6EE7237CC3}" presName="LevelTwoTextNode" presStyleLbl="node2" presStyleIdx="2" presStyleCnt="6" custScaleX="12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FEBAFB-3007-42B9-A328-C6CEB2A6CCE5}" type="pres">
      <dgm:prSet presAssocID="{09ED61BC-EF29-4E25-8A11-EE6EE7237CC3}" presName="level3hierChild" presStyleCnt="0"/>
      <dgm:spPr/>
      <dgm:t>
        <a:bodyPr/>
        <a:lstStyle/>
        <a:p>
          <a:endParaRPr lang="ru-RU"/>
        </a:p>
      </dgm:t>
    </dgm:pt>
    <dgm:pt modelId="{F54CE1FD-7D9C-4A80-AFB2-89810D3C5939}" type="pres">
      <dgm:prSet presAssocID="{32E60425-B52E-401E-9060-6CDAC4BC9C27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F607A3AE-4DE0-40EC-994F-A8D00C73FA8F}" type="pres">
      <dgm:prSet presAssocID="{32E60425-B52E-401E-9060-6CDAC4BC9C27}" presName="connTx" presStyleLbl="parChTrans1D2" presStyleIdx="3" presStyleCnt="6"/>
      <dgm:spPr/>
      <dgm:t>
        <a:bodyPr/>
        <a:lstStyle/>
        <a:p>
          <a:endParaRPr lang="ru-RU"/>
        </a:p>
      </dgm:t>
    </dgm:pt>
    <dgm:pt modelId="{FA352A95-4649-4BAD-BACC-A90C5C5003E5}" type="pres">
      <dgm:prSet presAssocID="{D32B9CA5-99BD-47FD-A3A4-5EE13798B60B}" presName="root2" presStyleCnt="0"/>
      <dgm:spPr/>
      <dgm:t>
        <a:bodyPr/>
        <a:lstStyle/>
        <a:p>
          <a:endParaRPr lang="ru-RU"/>
        </a:p>
      </dgm:t>
    </dgm:pt>
    <dgm:pt modelId="{38E4A8C2-8A92-40D5-8369-B83E9A48B6DF}" type="pres">
      <dgm:prSet presAssocID="{D32B9CA5-99BD-47FD-A3A4-5EE13798B60B}" presName="LevelTwoTextNode" presStyleLbl="node2" presStyleIdx="3" presStyleCnt="6" custScaleX="12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FF1D63-52F6-4F69-AEBD-BBA455CE6DE9}" type="pres">
      <dgm:prSet presAssocID="{D32B9CA5-99BD-47FD-A3A4-5EE13798B60B}" presName="level3hierChild" presStyleCnt="0"/>
      <dgm:spPr/>
      <dgm:t>
        <a:bodyPr/>
        <a:lstStyle/>
        <a:p>
          <a:endParaRPr lang="ru-RU"/>
        </a:p>
      </dgm:t>
    </dgm:pt>
    <dgm:pt modelId="{E394F985-D6BB-47A7-B92F-C250239FC748}" type="pres">
      <dgm:prSet presAssocID="{A8D073F3-AD44-4485-8B46-18C84A57599F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5D01DFE8-D96D-4286-87CF-C95113207D7D}" type="pres">
      <dgm:prSet presAssocID="{A8D073F3-AD44-4485-8B46-18C84A57599F}" presName="connTx" presStyleLbl="parChTrans1D2" presStyleIdx="4" presStyleCnt="6"/>
      <dgm:spPr/>
      <dgm:t>
        <a:bodyPr/>
        <a:lstStyle/>
        <a:p>
          <a:endParaRPr lang="ru-RU"/>
        </a:p>
      </dgm:t>
    </dgm:pt>
    <dgm:pt modelId="{79C53935-D771-4BEF-B88B-FC9F9E1B35AE}" type="pres">
      <dgm:prSet presAssocID="{FC499106-2D3E-4DD7-98E5-F658979A08E3}" presName="root2" presStyleCnt="0"/>
      <dgm:spPr/>
      <dgm:t>
        <a:bodyPr/>
        <a:lstStyle/>
        <a:p>
          <a:endParaRPr lang="ru-RU"/>
        </a:p>
      </dgm:t>
    </dgm:pt>
    <dgm:pt modelId="{CC6989D9-3E9A-4E8C-BB54-58A189C6EB63}" type="pres">
      <dgm:prSet presAssocID="{FC499106-2D3E-4DD7-98E5-F658979A08E3}" presName="LevelTwoTextNode" presStyleLbl="node2" presStyleIdx="4" presStyleCnt="6" custScaleX="12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118A01-60C0-4874-9689-1C30163E96BE}" type="pres">
      <dgm:prSet presAssocID="{FC499106-2D3E-4DD7-98E5-F658979A08E3}" presName="level3hierChild" presStyleCnt="0"/>
      <dgm:spPr/>
      <dgm:t>
        <a:bodyPr/>
        <a:lstStyle/>
        <a:p>
          <a:endParaRPr lang="ru-RU"/>
        </a:p>
      </dgm:t>
    </dgm:pt>
    <dgm:pt modelId="{56803CF1-883A-4E5D-9CAE-FFD2016AC337}" type="pres">
      <dgm:prSet presAssocID="{93260F93-7BD0-463B-8FF5-1CE2226D98AA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BA50AFD3-D514-4948-8A27-641D1D98E163}" type="pres">
      <dgm:prSet presAssocID="{93260F93-7BD0-463B-8FF5-1CE2226D98AA}" presName="connTx" presStyleLbl="parChTrans1D2" presStyleIdx="5" presStyleCnt="6"/>
      <dgm:spPr/>
      <dgm:t>
        <a:bodyPr/>
        <a:lstStyle/>
        <a:p>
          <a:endParaRPr lang="ru-RU"/>
        </a:p>
      </dgm:t>
    </dgm:pt>
    <dgm:pt modelId="{A41EFFF4-6D27-4C54-9D29-A21AD424392F}" type="pres">
      <dgm:prSet presAssocID="{38134176-6EF2-44C8-99C2-9240B94E2E0A}" presName="root2" presStyleCnt="0"/>
      <dgm:spPr/>
      <dgm:t>
        <a:bodyPr/>
        <a:lstStyle/>
        <a:p>
          <a:endParaRPr lang="ru-RU"/>
        </a:p>
      </dgm:t>
    </dgm:pt>
    <dgm:pt modelId="{1A840199-BB8E-480E-AC90-8A78D84EF6E9}" type="pres">
      <dgm:prSet presAssocID="{38134176-6EF2-44C8-99C2-9240B94E2E0A}" presName="LevelTwoTextNode" presStyleLbl="node2" presStyleIdx="5" presStyleCnt="6" custScaleX="12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64D96B-DDD3-452E-BF17-7877AA7DA74F}" type="pres">
      <dgm:prSet presAssocID="{38134176-6EF2-44C8-99C2-9240B94E2E0A}" presName="level3hierChild" presStyleCnt="0"/>
      <dgm:spPr/>
      <dgm:t>
        <a:bodyPr/>
        <a:lstStyle/>
        <a:p>
          <a:endParaRPr lang="ru-RU"/>
        </a:p>
      </dgm:t>
    </dgm:pt>
  </dgm:ptLst>
  <dgm:cxnLst>
    <dgm:cxn modelId="{EC3354A3-0B88-4259-84A3-C57EF34DB54A}" srcId="{3ED8FF05-2A81-4432-BB9D-951926B3079C}" destId="{FC499106-2D3E-4DD7-98E5-F658979A08E3}" srcOrd="4" destOrd="0" parTransId="{A8D073F3-AD44-4485-8B46-18C84A57599F}" sibTransId="{8F01223F-94FB-4990-BBAA-976B2564273F}"/>
    <dgm:cxn modelId="{E99F28FD-E5D0-4B2D-8566-C0A9B317CD0E}" type="presOf" srcId="{A8D073F3-AD44-4485-8B46-18C84A57599F}" destId="{5D01DFE8-D96D-4286-87CF-C95113207D7D}" srcOrd="1" destOrd="0" presId="urn:microsoft.com/office/officeart/2008/layout/HorizontalMultiLevelHierarchy"/>
    <dgm:cxn modelId="{F9143FC8-640B-4206-B29B-93F7FD4A38A7}" type="presOf" srcId="{FC499106-2D3E-4DD7-98E5-F658979A08E3}" destId="{CC6989D9-3E9A-4E8C-BB54-58A189C6EB63}" srcOrd="0" destOrd="0" presId="urn:microsoft.com/office/officeart/2008/layout/HorizontalMultiLevelHierarchy"/>
    <dgm:cxn modelId="{8975D516-0013-4BF0-BE4F-E9067D9EA852}" type="presOf" srcId="{148DFBA4-B145-4D62-A784-A4AD9223BBCA}" destId="{0EB0BAD3-3A07-4B5D-89B4-3767BC040183}" srcOrd="0" destOrd="0" presId="urn:microsoft.com/office/officeart/2008/layout/HorizontalMultiLevelHierarchy"/>
    <dgm:cxn modelId="{93D40488-9DA3-4276-A320-F2DB8DF790E1}" type="presOf" srcId="{23D39887-5D88-4CB9-818A-9F9BCA33C575}" destId="{35564E2F-FD10-4AA6-8A3B-3431D6CE26B1}" srcOrd="0" destOrd="0" presId="urn:microsoft.com/office/officeart/2008/layout/HorizontalMultiLevelHierarchy"/>
    <dgm:cxn modelId="{C19E12C7-D727-451D-B292-B2DC7BE589B4}" type="presOf" srcId="{93260F93-7BD0-463B-8FF5-1CE2226D98AA}" destId="{BA50AFD3-D514-4948-8A27-641D1D98E163}" srcOrd="1" destOrd="0" presId="urn:microsoft.com/office/officeart/2008/layout/HorizontalMultiLevelHierarchy"/>
    <dgm:cxn modelId="{6CFB43DB-C7AB-4F66-83A8-065F4D6FC52A}" type="presOf" srcId="{74A51E6E-B9EA-4686-B311-020062F9F53E}" destId="{565B459D-055E-4707-8772-16D945CF467E}" srcOrd="0" destOrd="0" presId="urn:microsoft.com/office/officeart/2008/layout/HorizontalMultiLevelHierarchy"/>
    <dgm:cxn modelId="{19E0C0D9-2979-4199-99FB-0819AB9F34B1}" type="presOf" srcId="{32E60425-B52E-401E-9060-6CDAC4BC9C27}" destId="{F607A3AE-4DE0-40EC-994F-A8D00C73FA8F}" srcOrd="1" destOrd="0" presId="urn:microsoft.com/office/officeart/2008/layout/HorizontalMultiLevelHierarchy"/>
    <dgm:cxn modelId="{F78DA994-824E-4A43-8CE5-28EFF54724A8}" type="presOf" srcId="{B48076CE-D801-4E33-8E4C-217DD7DAD1C8}" destId="{A794BF42-1488-4EDA-8E9B-E20E1214FC9E}" srcOrd="1" destOrd="0" presId="urn:microsoft.com/office/officeart/2008/layout/HorizontalMultiLevelHierarchy"/>
    <dgm:cxn modelId="{A8C25C7F-BAB5-4B63-86CD-C55DDE50F77E}" type="presOf" srcId="{38134176-6EF2-44C8-99C2-9240B94E2E0A}" destId="{1A840199-BB8E-480E-AC90-8A78D84EF6E9}" srcOrd="0" destOrd="0" presId="urn:microsoft.com/office/officeart/2008/layout/HorizontalMultiLevelHierarchy"/>
    <dgm:cxn modelId="{160C9E50-9337-4579-AB1D-35056A5C3E15}" srcId="{3ED8FF05-2A81-4432-BB9D-951926B3079C}" destId="{5FBCC7AF-ADD3-4620-A8F8-131C76E920DE}" srcOrd="0" destOrd="0" parTransId="{645EB95B-4463-4418-AD44-19BBA2C9248C}" sibTransId="{CCD4F997-0809-43DB-856A-8F354B0AB044}"/>
    <dgm:cxn modelId="{286A9FF1-087B-4E9B-BB3B-5FF7260310DE}" type="presOf" srcId="{09ED61BC-EF29-4E25-8A11-EE6EE7237CC3}" destId="{D1608127-6B88-41F9-B7B9-E1AD2D62FA59}" srcOrd="0" destOrd="0" presId="urn:microsoft.com/office/officeart/2008/layout/HorizontalMultiLevelHierarchy"/>
    <dgm:cxn modelId="{6ABD8D93-2729-4642-8DB4-3CCDB8E95EC2}" type="presOf" srcId="{93260F93-7BD0-463B-8FF5-1CE2226D98AA}" destId="{56803CF1-883A-4E5D-9CAE-FFD2016AC337}" srcOrd="0" destOrd="0" presId="urn:microsoft.com/office/officeart/2008/layout/HorizontalMultiLevelHierarchy"/>
    <dgm:cxn modelId="{2F7F6DDC-92FE-457F-8829-1F866B124327}" type="presOf" srcId="{5FBCC7AF-ADD3-4620-A8F8-131C76E920DE}" destId="{97A6BF63-279F-4A93-AF78-E03B74F9194A}" srcOrd="0" destOrd="0" presId="urn:microsoft.com/office/officeart/2008/layout/HorizontalMultiLevelHierarchy"/>
    <dgm:cxn modelId="{06088FC4-A2A5-4EE2-BF2B-F46BEBDDBF6A}" srcId="{3ED8FF05-2A81-4432-BB9D-951926B3079C}" destId="{38134176-6EF2-44C8-99C2-9240B94E2E0A}" srcOrd="5" destOrd="0" parTransId="{93260F93-7BD0-463B-8FF5-1CE2226D98AA}" sibTransId="{0E3FAB1E-DFFF-4940-A405-7D72484A4446}"/>
    <dgm:cxn modelId="{E8D85E2B-5839-414B-8482-BD67B7FE19C1}" type="presOf" srcId="{B48076CE-D801-4E33-8E4C-217DD7DAD1C8}" destId="{667367A7-6B74-49FD-95E8-0DEAC04C8CF6}" srcOrd="0" destOrd="0" presId="urn:microsoft.com/office/officeart/2008/layout/HorizontalMultiLevelHierarchy"/>
    <dgm:cxn modelId="{67FEC703-BA90-435F-9CC6-8E089155F1FF}" type="presOf" srcId="{645EB95B-4463-4418-AD44-19BBA2C9248C}" destId="{1B4EFF96-D9E5-4838-8E05-BAF11914F72A}" srcOrd="1" destOrd="0" presId="urn:microsoft.com/office/officeart/2008/layout/HorizontalMultiLevelHierarchy"/>
    <dgm:cxn modelId="{B353FAB9-982A-4B42-A7C5-A5C43F735B36}" type="presOf" srcId="{23D39887-5D88-4CB9-818A-9F9BCA33C575}" destId="{59E45430-A886-4BA8-8A0E-4B8245CF2860}" srcOrd="1" destOrd="0" presId="urn:microsoft.com/office/officeart/2008/layout/HorizontalMultiLevelHierarchy"/>
    <dgm:cxn modelId="{AE1F48ED-EE71-4137-8FB7-B4F0BB8117CC}" type="presOf" srcId="{645EB95B-4463-4418-AD44-19BBA2C9248C}" destId="{94785299-8F2F-4C32-AA08-4D7AD2379F1F}" srcOrd="0" destOrd="0" presId="urn:microsoft.com/office/officeart/2008/layout/HorizontalMultiLevelHierarchy"/>
    <dgm:cxn modelId="{230B48F2-FDDF-4918-8227-2CB40EA098D5}" type="presOf" srcId="{D32B9CA5-99BD-47FD-A3A4-5EE13798B60B}" destId="{38E4A8C2-8A92-40D5-8369-B83E9A48B6DF}" srcOrd="0" destOrd="0" presId="urn:microsoft.com/office/officeart/2008/layout/HorizontalMultiLevelHierarchy"/>
    <dgm:cxn modelId="{A2317399-011A-429E-A688-94C3DA0FD661}" srcId="{3ED8FF05-2A81-4432-BB9D-951926B3079C}" destId="{D32B9CA5-99BD-47FD-A3A4-5EE13798B60B}" srcOrd="3" destOrd="0" parTransId="{32E60425-B52E-401E-9060-6CDAC4BC9C27}" sibTransId="{DBB2E788-1329-458E-8737-007A14C86297}"/>
    <dgm:cxn modelId="{1BBEECDD-EC61-46F0-BA66-5CFCB59D8055}" type="presOf" srcId="{3ED8FF05-2A81-4432-BB9D-951926B3079C}" destId="{706B87FD-DB98-486A-85C8-107FD1E424EC}" srcOrd="0" destOrd="0" presId="urn:microsoft.com/office/officeart/2008/layout/HorizontalMultiLevelHierarchy"/>
    <dgm:cxn modelId="{258A10AE-AA69-4D28-8047-C3CBC8A3260B}" srcId="{148DFBA4-B145-4D62-A784-A4AD9223BBCA}" destId="{3ED8FF05-2A81-4432-BB9D-951926B3079C}" srcOrd="0" destOrd="0" parTransId="{BC4454A8-B465-493A-B02E-AE02DA90362F}" sibTransId="{0B06951E-7619-4633-897F-3C268AF2CEE6}"/>
    <dgm:cxn modelId="{59E291DE-B5E0-4A0A-B76C-6034635E2FC9}" type="presOf" srcId="{32E60425-B52E-401E-9060-6CDAC4BC9C27}" destId="{F54CE1FD-7D9C-4A80-AFB2-89810D3C5939}" srcOrd="0" destOrd="0" presId="urn:microsoft.com/office/officeart/2008/layout/HorizontalMultiLevelHierarchy"/>
    <dgm:cxn modelId="{296DCE69-88C6-4DD8-B503-8EE912F9546F}" srcId="{3ED8FF05-2A81-4432-BB9D-951926B3079C}" destId="{09ED61BC-EF29-4E25-8A11-EE6EE7237CC3}" srcOrd="2" destOrd="0" parTransId="{B48076CE-D801-4E33-8E4C-217DD7DAD1C8}" sibTransId="{8F012DF2-BAEC-4052-B139-F8776728B4E0}"/>
    <dgm:cxn modelId="{268C21B4-0BB3-4573-A6DB-AB6F72C6515E}" srcId="{3ED8FF05-2A81-4432-BB9D-951926B3079C}" destId="{74A51E6E-B9EA-4686-B311-020062F9F53E}" srcOrd="1" destOrd="0" parTransId="{23D39887-5D88-4CB9-818A-9F9BCA33C575}" sibTransId="{9D9740C8-01CE-4402-90F1-A059CB5036EA}"/>
    <dgm:cxn modelId="{51CF8006-C7CB-4181-A8E9-0CFDFB98AC0C}" type="presOf" srcId="{A8D073F3-AD44-4485-8B46-18C84A57599F}" destId="{E394F985-D6BB-47A7-B92F-C250239FC748}" srcOrd="0" destOrd="0" presId="urn:microsoft.com/office/officeart/2008/layout/HorizontalMultiLevelHierarchy"/>
    <dgm:cxn modelId="{EDCC4D34-1F5D-4EA6-8F42-D4311ECC89B7}" type="presParOf" srcId="{0EB0BAD3-3A07-4B5D-89B4-3767BC040183}" destId="{090F88F6-4D89-40DC-ACB1-25EDE0134504}" srcOrd="0" destOrd="0" presId="urn:microsoft.com/office/officeart/2008/layout/HorizontalMultiLevelHierarchy"/>
    <dgm:cxn modelId="{AB6A0659-9B4B-4F0A-983C-7F9915DDFF8A}" type="presParOf" srcId="{090F88F6-4D89-40DC-ACB1-25EDE0134504}" destId="{706B87FD-DB98-486A-85C8-107FD1E424EC}" srcOrd="0" destOrd="0" presId="urn:microsoft.com/office/officeart/2008/layout/HorizontalMultiLevelHierarchy"/>
    <dgm:cxn modelId="{C2AC3718-38E2-4958-8775-72261E0D35F8}" type="presParOf" srcId="{090F88F6-4D89-40DC-ACB1-25EDE0134504}" destId="{7A61EF27-987A-45E4-96C5-85199C0C5B74}" srcOrd="1" destOrd="0" presId="urn:microsoft.com/office/officeart/2008/layout/HorizontalMultiLevelHierarchy"/>
    <dgm:cxn modelId="{E3C9E0A7-E2F4-4E9A-AD3E-1638889C400B}" type="presParOf" srcId="{7A61EF27-987A-45E4-96C5-85199C0C5B74}" destId="{94785299-8F2F-4C32-AA08-4D7AD2379F1F}" srcOrd="0" destOrd="0" presId="urn:microsoft.com/office/officeart/2008/layout/HorizontalMultiLevelHierarchy"/>
    <dgm:cxn modelId="{5602323E-4533-4769-810F-79AF5816462F}" type="presParOf" srcId="{94785299-8F2F-4C32-AA08-4D7AD2379F1F}" destId="{1B4EFF96-D9E5-4838-8E05-BAF11914F72A}" srcOrd="0" destOrd="0" presId="urn:microsoft.com/office/officeart/2008/layout/HorizontalMultiLevelHierarchy"/>
    <dgm:cxn modelId="{4258A4AB-DBC8-4DC0-B4DD-99F6C5932F01}" type="presParOf" srcId="{7A61EF27-987A-45E4-96C5-85199C0C5B74}" destId="{2703325E-6D56-4EC7-899D-5802ADEF1C46}" srcOrd="1" destOrd="0" presId="urn:microsoft.com/office/officeart/2008/layout/HorizontalMultiLevelHierarchy"/>
    <dgm:cxn modelId="{1E9FF186-1A86-416D-A143-555CCE8EF019}" type="presParOf" srcId="{2703325E-6D56-4EC7-899D-5802ADEF1C46}" destId="{97A6BF63-279F-4A93-AF78-E03B74F9194A}" srcOrd="0" destOrd="0" presId="urn:microsoft.com/office/officeart/2008/layout/HorizontalMultiLevelHierarchy"/>
    <dgm:cxn modelId="{67B96585-D80F-4C16-B55D-8DF4008A9043}" type="presParOf" srcId="{2703325E-6D56-4EC7-899D-5802ADEF1C46}" destId="{5252C7C9-0696-4236-8C39-4E71BAB54CA3}" srcOrd="1" destOrd="0" presId="urn:microsoft.com/office/officeart/2008/layout/HorizontalMultiLevelHierarchy"/>
    <dgm:cxn modelId="{298D275E-A7D6-461E-B890-E228AFB29649}" type="presParOf" srcId="{7A61EF27-987A-45E4-96C5-85199C0C5B74}" destId="{35564E2F-FD10-4AA6-8A3B-3431D6CE26B1}" srcOrd="2" destOrd="0" presId="urn:microsoft.com/office/officeart/2008/layout/HorizontalMultiLevelHierarchy"/>
    <dgm:cxn modelId="{46EFAAEB-93EA-4F3C-9B96-641DB2E43935}" type="presParOf" srcId="{35564E2F-FD10-4AA6-8A3B-3431D6CE26B1}" destId="{59E45430-A886-4BA8-8A0E-4B8245CF2860}" srcOrd="0" destOrd="0" presId="urn:microsoft.com/office/officeart/2008/layout/HorizontalMultiLevelHierarchy"/>
    <dgm:cxn modelId="{41509DA6-1489-45B9-953A-341345A53963}" type="presParOf" srcId="{7A61EF27-987A-45E4-96C5-85199C0C5B74}" destId="{5550AB54-454B-475C-83C8-0782E7720538}" srcOrd="3" destOrd="0" presId="urn:microsoft.com/office/officeart/2008/layout/HorizontalMultiLevelHierarchy"/>
    <dgm:cxn modelId="{4A941D82-D3EC-437D-9186-C6C4629A440A}" type="presParOf" srcId="{5550AB54-454B-475C-83C8-0782E7720538}" destId="{565B459D-055E-4707-8772-16D945CF467E}" srcOrd="0" destOrd="0" presId="urn:microsoft.com/office/officeart/2008/layout/HorizontalMultiLevelHierarchy"/>
    <dgm:cxn modelId="{14AAAE34-2CF5-4C4D-8742-0985AD3E350D}" type="presParOf" srcId="{5550AB54-454B-475C-83C8-0782E7720538}" destId="{B8758A85-22E3-484F-9A64-D7F33287FBBF}" srcOrd="1" destOrd="0" presId="urn:microsoft.com/office/officeart/2008/layout/HorizontalMultiLevelHierarchy"/>
    <dgm:cxn modelId="{ED55FB22-9B74-4EC5-9656-6792FFA0FE90}" type="presParOf" srcId="{7A61EF27-987A-45E4-96C5-85199C0C5B74}" destId="{667367A7-6B74-49FD-95E8-0DEAC04C8CF6}" srcOrd="4" destOrd="0" presId="urn:microsoft.com/office/officeart/2008/layout/HorizontalMultiLevelHierarchy"/>
    <dgm:cxn modelId="{D81BA079-BBE0-4D1D-A866-9725B1D176D2}" type="presParOf" srcId="{667367A7-6B74-49FD-95E8-0DEAC04C8CF6}" destId="{A794BF42-1488-4EDA-8E9B-E20E1214FC9E}" srcOrd="0" destOrd="0" presId="urn:microsoft.com/office/officeart/2008/layout/HorizontalMultiLevelHierarchy"/>
    <dgm:cxn modelId="{86B95D49-B7E9-490B-859D-77861ECD0A4E}" type="presParOf" srcId="{7A61EF27-987A-45E4-96C5-85199C0C5B74}" destId="{8F1CD22F-F9CA-47F2-9397-0DC04C2D05FF}" srcOrd="5" destOrd="0" presId="urn:microsoft.com/office/officeart/2008/layout/HorizontalMultiLevelHierarchy"/>
    <dgm:cxn modelId="{15A6C300-6F4A-4EC2-BA1D-F71F54519714}" type="presParOf" srcId="{8F1CD22F-F9CA-47F2-9397-0DC04C2D05FF}" destId="{D1608127-6B88-41F9-B7B9-E1AD2D62FA59}" srcOrd="0" destOrd="0" presId="urn:microsoft.com/office/officeart/2008/layout/HorizontalMultiLevelHierarchy"/>
    <dgm:cxn modelId="{3B55616B-35E8-49CA-871B-F6F6A2932737}" type="presParOf" srcId="{8F1CD22F-F9CA-47F2-9397-0DC04C2D05FF}" destId="{AAFEBAFB-3007-42B9-A328-C6CEB2A6CCE5}" srcOrd="1" destOrd="0" presId="urn:microsoft.com/office/officeart/2008/layout/HorizontalMultiLevelHierarchy"/>
    <dgm:cxn modelId="{542E9BC3-F87B-4D86-AE71-73DBB5AF266B}" type="presParOf" srcId="{7A61EF27-987A-45E4-96C5-85199C0C5B74}" destId="{F54CE1FD-7D9C-4A80-AFB2-89810D3C5939}" srcOrd="6" destOrd="0" presId="urn:microsoft.com/office/officeart/2008/layout/HorizontalMultiLevelHierarchy"/>
    <dgm:cxn modelId="{05FD4D0B-4560-4C84-9831-AEB315F058B6}" type="presParOf" srcId="{F54CE1FD-7D9C-4A80-AFB2-89810D3C5939}" destId="{F607A3AE-4DE0-40EC-994F-A8D00C73FA8F}" srcOrd="0" destOrd="0" presId="urn:microsoft.com/office/officeart/2008/layout/HorizontalMultiLevelHierarchy"/>
    <dgm:cxn modelId="{88EEB31D-086B-4706-858A-7D8888269023}" type="presParOf" srcId="{7A61EF27-987A-45E4-96C5-85199C0C5B74}" destId="{FA352A95-4649-4BAD-BACC-A90C5C5003E5}" srcOrd="7" destOrd="0" presId="urn:microsoft.com/office/officeart/2008/layout/HorizontalMultiLevelHierarchy"/>
    <dgm:cxn modelId="{8634D0F4-0C96-4F63-B78D-12B0DA28E692}" type="presParOf" srcId="{FA352A95-4649-4BAD-BACC-A90C5C5003E5}" destId="{38E4A8C2-8A92-40D5-8369-B83E9A48B6DF}" srcOrd="0" destOrd="0" presId="urn:microsoft.com/office/officeart/2008/layout/HorizontalMultiLevelHierarchy"/>
    <dgm:cxn modelId="{83A4B81A-2D7F-49E8-86CA-A79BBC53B38B}" type="presParOf" srcId="{FA352A95-4649-4BAD-BACC-A90C5C5003E5}" destId="{3BFF1D63-52F6-4F69-AEBD-BBA455CE6DE9}" srcOrd="1" destOrd="0" presId="urn:microsoft.com/office/officeart/2008/layout/HorizontalMultiLevelHierarchy"/>
    <dgm:cxn modelId="{D4A016AC-4B22-43C0-9E8B-B59DEEC89D3F}" type="presParOf" srcId="{7A61EF27-987A-45E4-96C5-85199C0C5B74}" destId="{E394F985-D6BB-47A7-B92F-C250239FC748}" srcOrd="8" destOrd="0" presId="urn:microsoft.com/office/officeart/2008/layout/HorizontalMultiLevelHierarchy"/>
    <dgm:cxn modelId="{3DD034E0-540F-41B1-AAB5-1C83687A57DF}" type="presParOf" srcId="{E394F985-D6BB-47A7-B92F-C250239FC748}" destId="{5D01DFE8-D96D-4286-87CF-C95113207D7D}" srcOrd="0" destOrd="0" presId="urn:microsoft.com/office/officeart/2008/layout/HorizontalMultiLevelHierarchy"/>
    <dgm:cxn modelId="{1212ADFF-8251-4E87-87B3-3DD6E1F993E8}" type="presParOf" srcId="{7A61EF27-987A-45E4-96C5-85199C0C5B74}" destId="{79C53935-D771-4BEF-B88B-FC9F9E1B35AE}" srcOrd="9" destOrd="0" presId="urn:microsoft.com/office/officeart/2008/layout/HorizontalMultiLevelHierarchy"/>
    <dgm:cxn modelId="{9185B0FC-073D-4676-B2F2-D85DB62061C2}" type="presParOf" srcId="{79C53935-D771-4BEF-B88B-FC9F9E1B35AE}" destId="{CC6989D9-3E9A-4E8C-BB54-58A189C6EB63}" srcOrd="0" destOrd="0" presId="urn:microsoft.com/office/officeart/2008/layout/HorizontalMultiLevelHierarchy"/>
    <dgm:cxn modelId="{F2632CDB-8300-4C67-8F3B-78C6A0922BEE}" type="presParOf" srcId="{79C53935-D771-4BEF-B88B-FC9F9E1B35AE}" destId="{27118A01-60C0-4874-9689-1C30163E96BE}" srcOrd="1" destOrd="0" presId="urn:microsoft.com/office/officeart/2008/layout/HorizontalMultiLevelHierarchy"/>
    <dgm:cxn modelId="{0F1BA2B2-5C88-4A6C-AEE8-2C5B70672CAD}" type="presParOf" srcId="{7A61EF27-987A-45E4-96C5-85199C0C5B74}" destId="{56803CF1-883A-4E5D-9CAE-FFD2016AC337}" srcOrd="10" destOrd="0" presId="urn:microsoft.com/office/officeart/2008/layout/HorizontalMultiLevelHierarchy"/>
    <dgm:cxn modelId="{0AE241A6-8C1A-4F6A-8564-4522022D77F8}" type="presParOf" srcId="{56803CF1-883A-4E5D-9CAE-FFD2016AC337}" destId="{BA50AFD3-D514-4948-8A27-641D1D98E163}" srcOrd="0" destOrd="0" presId="urn:microsoft.com/office/officeart/2008/layout/HorizontalMultiLevelHierarchy"/>
    <dgm:cxn modelId="{11776725-D79E-4111-9E06-07D195A1E91E}" type="presParOf" srcId="{7A61EF27-987A-45E4-96C5-85199C0C5B74}" destId="{A41EFFF4-6D27-4C54-9D29-A21AD424392F}" srcOrd="11" destOrd="0" presId="urn:microsoft.com/office/officeart/2008/layout/HorizontalMultiLevelHierarchy"/>
    <dgm:cxn modelId="{44705F9A-3C0F-44B5-937B-253B40760E91}" type="presParOf" srcId="{A41EFFF4-6D27-4C54-9D29-A21AD424392F}" destId="{1A840199-BB8E-480E-AC90-8A78D84EF6E9}" srcOrd="0" destOrd="0" presId="urn:microsoft.com/office/officeart/2008/layout/HorizontalMultiLevelHierarchy"/>
    <dgm:cxn modelId="{0A2F2779-2D18-4F1A-8D3B-1526F7C40DA6}" type="presParOf" srcId="{A41EFFF4-6D27-4C54-9D29-A21AD424392F}" destId="{0664D96B-DDD3-452E-BF17-7877AA7DA74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720792-F510-445D-B53E-C45CFD9A427F}">
      <dsp:nvSpPr>
        <dsp:cNvPr id="0" name=""/>
        <dsp:cNvSpPr/>
      </dsp:nvSpPr>
      <dsp:spPr>
        <a:xfrm>
          <a:off x="755643" y="1984651"/>
          <a:ext cx="433434" cy="1651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717" y="0"/>
              </a:lnTo>
              <a:lnTo>
                <a:pt x="216717" y="1651809"/>
              </a:lnTo>
              <a:lnTo>
                <a:pt x="433434" y="16518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929667" y="2767862"/>
        <a:ext cx="85386" cy="85386"/>
      </dsp:txXfrm>
    </dsp:sp>
    <dsp:sp modelId="{F25D5795-863B-4260-B993-8BEB905CAB11}">
      <dsp:nvSpPr>
        <dsp:cNvPr id="0" name=""/>
        <dsp:cNvSpPr/>
      </dsp:nvSpPr>
      <dsp:spPr>
        <a:xfrm>
          <a:off x="755643" y="1984651"/>
          <a:ext cx="433434" cy="825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717" y="0"/>
              </a:lnTo>
              <a:lnTo>
                <a:pt x="216717" y="825904"/>
              </a:lnTo>
              <a:lnTo>
                <a:pt x="433434" y="8259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949042" y="2374285"/>
        <a:ext cx="46636" cy="46636"/>
      </dsp:txXfrm>
    </dsp:sp>
    <dsp:sp modelId="{F54CE1FD-7D9C-4A80-AFB2-89810D3C5939}">
      <dsp:nvSpPr>
        <dsp:cNvPr id="0" name=""/>
        <dsp:cNvSpPr/>
      </dsp:nvSpPr>
      <dsp:spPr>
        <a:xfrm>
          <a:off x="755643" y="1938931"/>
          <a:ext cx="4334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3434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solidFill>
              <a:srgbClr val="C00000"/>
            </a:solidFill>
          </a:endParaRPr>
        </a:p>
      </dsp:txBody>
      <dsp:txXfrm>
        <a:off x="961524" y="1973815"/>
        <a:ext cx="21671" cy="21671"/>
      </dsp:txXfrm>
    </dsp:sp>
    <dsp:sp modelId="{35564E2F-FD10-4AA6-8A3B-3431D6CE26B1}">
      <dsp:nvSpPr>
        <dsp:cNvPr id="0" name=""/>
        <dsp:cNvSpPr/>
      </dsp:nvSpPr>
      <dsp:spPr>
        <a:xfrm>
          <a:off x="755643" y="1158746"/>
          <a:ext cx="433434" cy="825904"/>
        </a:xfrm>
        <a:custGeom>
          <a:avLst/>
          <a:gdLst/>
          <a:ahLst/>
          <a:cxnLst/>
          <a:rect l="0" t="0" r="0" b="0"/>
          <a:pathLst>
            <a:path>
              <a:moveTo>
                <a:pt x="0" y="825904"/>
              </a:moveTo>
              <a:lnTo>
                <a:pt x="216717" y="825904"/>
              </a:lnTo>
              <a:lnTo>
                <a:pt x="216717" y="0"/>
              </a:lnTo>
              <a:lnTo>
                <a:pt x="43343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solidFill>
              <a:srgbClr val="C00000"/>
            </a:solidFill>
          </a:endParaRPr>
        </a:p>
      </dsp:txBody>
      <dsp:txXfrm>
        <a:off x="949042" y="1548380"/>
        <a:ext cx="46636" cy="46636"/>
      </dsp:txXfrm>
    </dsp:sp>
    <dsp:sp modelId="{94785299-8F2F-4C32-AA08-4D7AD2379F1F}">
      <dsp:nvSpPr>
        <dsp:cNvPr id="0" name=""/>
        <dsp:cNvSpPr/>
      </dsp:nvSpPr>
      <dsp:spPr>
        <a:xfrm>
          <a:off x="755643" y="332842"/>
          <a:ext cx="433434" cy="1651809"/>
        </a:xfrm>
        <a:custGeom>
          <a:avLst/>
          <a:gdLst/>
          <a:ahLst/>
          <a:cxnLst/>
          <a:rect l="0" t="0" r="0" b="0"/>
          <a:pathLst>
            <a:path>
              <a:moveTo>
                <a:pt x="0" y="1651809"/>
              </a:moveTo>
              <a:lnTo>
                <a:pt x="216717" y="1651809"/>
              </a:lnTo>
              <a:lnTo>
                <a:pt x="216717" y="0"/>
              </a:lnTo>
              <a:lnTo>
                <a:pt x="43343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i="1" kern="1200">
            <a:solidFill>
              <a:srgbClr val="C00000"/>
            </a:solidFill>
          </a:endParaRPr>
        </a:p>
      </dsp:txBody>
      <dsp:txXfrm>
        <a:off x="929667" y="1116053"/>
        <a:ext cx="85386" cy="85386"/>
      </dsp:txXfrm>
    </dsp:sp>
    <dsp:sp modelId="{706B87FD-DB98-486A-85C8-107FD1E424EC}">
      <dsp:nvSpPr>
        <dsp:cNvPr id="0" name=""/>
        <dsp:cNvSpPr/>
      </dsp:nvSpPr>
      <dsp:spPr>
        <a:xfrm rot="16200000">
          <a:off x="-1313465" y="1654289"/>
          <a:ext cx="3477493" cy="66072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4300" b="1" i="1" kern="1200" dirty="0" smtClean="0">
              <a:solidFill>
                <a:srgbClr val="FF0000"/>
              </a:solidFill>
            </a:rPr>
            <a:t>БЕЛЕМ БИРҮ</a:t>
          </a:r>
          <a:endParaRPr lang="ru-RU" sz="4300" b="1" i="1" kern="1200" dirty="0">
            <a:solidFill>
              <a:srgbClr val="FF0000"/>
            </a:solidFill>
          </a:endParaRPr>
        </a:p>
      </dsp:txBody>
      <dsp:txXfrm rot="16200000">
        <a:off x="-1313465" y="1654289"/>
        <a:ext cx="3477493" cy="660723"/>
      </dsp:txXfrm>
    </dsp:sp>
    <dsp:sp modelId="{97A6BF63-279F-4A93-AF78-E03B74F9194A}">
      <dsp:nvSpPr>
        <dsp:cNvPr id="0" name=""/>
        <dsp:cNvSpPr/>
      </dsp:nvSpPr>
      <dsp:spPr>
        <a:xfrm>
          <a:off x="1189077" y="2480"/>
          <a:ext cx="2725827" cy="660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000" b="1" i="1" kern="1200" dirty="0" smtClean="0"/>
            <a:t>Аерым фәннәрне татар телендә укыту </a:t>
          </a:r>
          <a:endParaRPr lang="ru-RU" sz="2000" b="1" i="1" kern="1200" dirty="0"/>
        </a:p>
      </dsp:txBody>
      <dsp:txXfrm>
        <a:off x="1189077" y="2480"/>
        <a:ext cx="2725827" cy="660723"/>
      </dsp:txXfrm>
    </dsp:sp>
    <dsp:sp modelId="{565B459D-055E-4707-8772-16D945CF467E}">
      <dsp:nvSpPr>
        <dsp:cNvPr id="0" name=""/>
        <dsp:cNvSpPr/>
      </dsp:nvSpPr>
      <dsp:spPr>
        <a:xfrm>
          <a:off x="1189077" y="828384"/>
          <a:ext cx="2714016" cy="660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000" b="1" i="1" kern="1200" dirty="0" smtClean="0"/>
            <a:t>Туган телдә аралашу мөһите тудыру</a:t>
          </a:r>
          <a:endParaRPr lang="ru-RU" sz="2000" b="1" i="1" kern="1200" dirty="0"/>
        </a:p>
      </dsp:txBody>
      <dsp:txXfrm>
        <a:off x="1189077" y="828384"/>
        <a:ext cx="2714016" cy="660723"/>
      </dsp:txXfrm>
    </dsp:sp>
    <dsp:sp modelId="{38E4A8C2-8A92-40D5-8369-B83E9A48B6DF}">
      <dsp:nvSpPr>
        <dsp:cNvPr id="0" name=""/>
        <dsp:cNvSpPr/>
      </dsp:nvSpPr>
      <dsp:spPr>
        <a:xfrm>
          <a:off x="1189077" y="1654289"/>
          <a:ext cx="2670261" cy="660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700" b="1" i="1" kern="1200" dirty="0" smtClean="0"/>
            <a:t>“</a:t>
          </a:r>
          <a:r>
            <a:rPr lang="tt-RU" sz="2400" b="1" i="1" kern="1200" dirty="0" smtClean="0"/>
            <a:t>Сәләт</a:t>
          </a:r>
          <a:r>
            <a:rPr lang="tt-RU" sz="2700" b="1" i="1" kern="1200" dirty="0" smtClean="0"/>
            <a:t>” </a:t>
          </a:r>
          <a:r>
            <a:rPr lang="tt-RU" sz="2400" b="1" i="1" kern="1200" dirty="0" smtClean="0"/>
            <a:t>клубы</a:t>
          </a:r>
          <a:endParaRPr lang="ru-RU" sz="2700" b="1" i="1" kern="1200" dirty="0"/>
        </a:p>
      </dsp:txBody>
      <dsp:txXfrm>
        <a:off x="1189077" y="1654289"/>
        <a:ext cx="2670261" cy="660723"/>
      </dsp:txXfrm>
    </dsp:sp>
    <dsp:sp modelId="{1C41B2A4-3C72-4578-974D-95DAFC10B3DA}">
      <dsp:nvSpPr>
        <dsp:cNvPr id="0" name=""/>
        <dsp:cNvSpPr/>
      </dsp:nvSpPr>
      <dsp:spPr>
        <a:xfrm>
          <a:off x="1189077" y="2480194"/>
          <a:ext cx="2704914" cy="660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Мөгаллимлеккә әзерләү мәктәбе</a:t>
          </a:r>
        </a:p>
      </dsp:txBody>
      <dsp:txXfrm>
        <a:off x="1189077" y="2480194"/>
        <a:ext cx="2704914" cy="660723"/>
      </dsp:txXfrm>
    </dsp:sp>
    <dsp:sp modelId="{406D1F26-A272-4505-89ED-7CFD573F600E}">
      <dsp:nvSpPr>
        <dsp:cNvPr id="0" name=""/>
        <dsp:cNvSpPr/>
      </dsp:nvSpPr>
      <dsp:spPr>
        <a:xfrm>
          <a:off x="1189077" y="3306098"/>
          <a:ext cx="2689267" cy="660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Музей эшчәнлеге</a:t>
          </a:r>
        </a:p>
      </dsp:txBody>
      <dsp:txXfrm>
        <a:off x="1189077" y="3306098"/>
        <a:ext cx="2689267" cy="66072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803CF1-883A-4E5D-9CAE-FFD2016AC337}">
      <dsp:nvSpPr>
        <dsp:cNvPr id="0" name=""/>
        <dsp:cNvSpPr/>
      </dsp:nvSpPr>
      <dsp:spPr>
        <a:xfrm>
          <a:off x="985646" y="2412268"/>
          <a:ext cx="435890" cy="2076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7945" y="0"/>
              </a:lnTo>
              <a:lnTo>
                <a:pt x="217945" y="2076460"/>
              </a:lnTo>
              <a:lnTo>
                <a:pt x="435890" y="20764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b="1" kern="1200"/>
        </a:p>
      </dsp:txBody>
      <dsp:txXfrm>
        <a:off x="1150548" y="3397455"/>
        <a:ext cx="106085" cy="106085"/>
      </dsp:txXfrm>
    </dsp:sp>
    <dsp:sp modelId="{E394F985-D6BB-47A7-B92F-C250239FC748}">
      <dsp:nvSpPr>
        <dsp:cNvPr id="0" name=""/>
        <dsp:cNvSpPr/>
      </dsp:nvSpPr>
      <dsp:spPr>
        <a:xfrm>
          <a:off x="985646" y="2412268"/>
          <a:ext cx="435890" cy="1245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7945" y="0"/>
              </a:lnTo>
              <a:lnTo>
                <a:pt x="217945" y="1245876"/>
              </a:lnTo>
              <a:lnTo>
                <a:pt x="435890" y="12458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1170593" y="3002208"/>
        <a:ext cx="65996" cy="65996"/>
      </dsp:txXfrm>
    </dsp:sp>
    <dsp:sp modelId="{F54CE1FD-7D9C-4A80-AFB2-89810D3C5939}">
      <dsp:nvSpPr>
        <dsp:cNvPr id="0" name=""/>
        <dsp:cNvSpPr/>
      </dsp:nvSpPr>
      <dsp:spPr>
        <a:xfrm>
          <a:off x="985646" y="2412268"/>
          <a:ext cx="435890" cy="415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7945" y="0"/>
              </a:lnTo>
              <a:lnTo>
                <a:pt x="217945" y="415292"/>
              </a:lnTo>
              <a:lnTo>
                <a:pt x="435890" y="4152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solidFill>
              <a:schemeClr val="tx2">
                <a:lumMod val="75000"/>
              </a:schemeClr>
            </a:solidFill>
          </a:endParaRPr>
        </a:p>
      </dsp:txBody>
      <dsp:txXfrm>
        <a:off x="1188540" y="2604862"/>
        <a:ext cx="30102" cy="30102"/>
      </dsp:txXfrm>
    </dsp:sp>
    <dsp:sp modelId="{667367A7-6B74-49FD-95E8-0DEAC04C8CF6}">
      <dsp:nvSpPr>
        <dsp:cNvPr id="0" name=""/>
        <dsp:cNvSpPr/>
      </dsp:nvSpPr>
      <dsp:spPr>
        <a:xfrm>
          <a:off x="985646" y="1996975"/>
          <a:ext cx="435890" cy="415292"/>
        </a:xfrm>
        <a:custGeom>
          <a:avLst/>
          <a:gdLst/>
          <a:ahLst/>
          <a:cxnLst/>
          <a:rect l="0" t="0" r="0" b="0"/>
          <a:pathLst>
            <a:path>
              <a:moveTo>
                <a:pt x="0" y="415292"/>
              </a:moveTo>
              <a:lnTo>
                <a:pt x="217945" y="415292"/>
              </a:lnTo>
              <a:lnTo>
                <a:pt x="217945" y="0"/>
              </a:lnTo>
              <a:lnTo>
                <a:pt x="43589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/>
        </a:p>
      </dsp:txBody>
      <dsp:txXfrm>
        <a:off x="1188540" y="2189570"/>
        <a:ext cx="30102" cy="30102"/>
      </dsp:txXfrm>
    </dsp:sp>
    <dsp:sp modelId="{35564E2F-FD10-4AA6-8A3B-3431D6CE26B1}">
      <dsp:nvSpPr>
        <dsp:cNvPr id="0" name=""/>
        <dsp:cNvSpPr/>
      </dsp:nvSpPr>
      <dsp:spPr>
        <a:xfrm>
          <a:off x="985646" y="1166391"/>
          <a:ext cx="435890" cy="1245876"/>
        </a:xfrm>
        <a:custGeom>
          <a:avLst/>
          <a:gdLst/>
          <a:ahLst/>
          <a:cxnLst/>
          <a:rect l="0" t="0" r="0" b="0"/>
          <a:pathLst>
            <a:path>
              <a:moveTo>
                <a:pt x="0" y="1245876"/>
              </a:moveTo>
              <a:lnTo>
                <a:pt x="217945" y="1245876"/>
              </a:lnTo>
              <a:lnTo>
                <a:pt x="217945" y="0"/>
              </a:lnTo>
              <a:lnTo>
                <a:pt x="43589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solidFill>
              <a:schemeClr val="tx2">
                <a:lumMod val="75000"/>
              </a:schemeClr>
            </a:solidFill>
          </a:endParaRPr>
        </a:p>
      </dsp:txBody>
      <dsp:txXfrm>
        <a:off x="1170593" y="1756331"/>
        <a:ext cx="65996" cy="65996"/>
      </dsp:txXfrm>
    </dsp:sp>
    <dsp:sp modelId="{94785299-8F2F-4C32-AA08-4D7AD2379F1F}">
      <dsp:nvSpPr>
        <dsp:cNvPr id="0" name=""/>
        <dsp:cNvSpPr/>
      </dsp:nvSpPr>
      <dsp:spPr>
        <a:xfrm>
          <a:off x="985646" y="335807"/>
          <a:ext cx="435890" cy="2076460"/>
        </a:xfrm>
        <a:custGeom>
          <a:avLst/>
          <a:gdLst/>
          <a:ahLst/>
          <a:cxnLst/>
          <a:rect l="0" t="0" r="0" b="0"/>
          <a:pathLst>
            <a:path>
              <a:moveTo>
                <a:pt x="0" y="2076460"/>
              </a:moveTo>
              <a:lnTo>
                <a:pt x="217945" y="2076460"/>
              </a:lnTo>
              <a:lnTo>
                <a:pt x="217945" y="0"/>
              </a:lnTo>
              <a:lnTo>
                <a:pt x="43589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b="1" i="1" kern="1200">
            <a:solidFill>
              <a:schemeClr val="tx2">
                <a:lumMod val="75000"/>
              </a:schemeClr>
            </a:solidFill>
          </a:endParaRPr>
        </a:p>
      </dsp:txBody>
      <dsp:txXfrm>
        <a:off x="1150548" y="1320994"/>
        <a:ext cx="106085" cy="106085"/>
      </dsp:txXfrm>
    </dsp:sp>
    <dsp:sp modelId="{706B87FD-DB98-486A-85C8-107FD1E424EC}">
      <dsp:nvSpPr>
        <dsp:cNvPr id="0" name=""/>
        <dsp:cNvSpPr/>
      </dsp:nvSpPr>
      <dsp:spPr>
        <a:xfrm rot="16200000">
          <a:off x="-1095185" y="2080034"/>
          <a:ext cx="3497196" cy="66446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4300" b="1" i="1" kern="1200" dirty="0" smtClean="0">
              <a:solidFill>
                <a:srgbClr val="FF0000"/>
              </a:solidFill>
            </a:rPr>
            <a:t>ТӘРБИЯ БИРҮ</a:t>
          </a:r>
          <a:endParaRPr lang="ru-RU" sz="4300" b="1" i="1" kern="1200" dirty="0">
            <a:solidFill>
              <a:srgbClr val="FF0000"/>
            </a:solidFill>
          </a:endParaRPr>
        </a:p>
      </dsp:txBody>
      <dsp:txXfrm rot="16200000">
        <a:off x="-1095185" y="2080034"/>
        <a:ext cx="3497196" cy="664467"/>
      </dsp:txXfrm>
    </dsp:sp>
    <dsp:sp modelId="{97A6BF63-279F-4A93-AF78-E03B74F9194A}">
      <dsp:nvSpPr>
        <dsp:cNvPr id="0" name=""/>
        <dsp:cNvSpPr/>
      </dsp:nvSpPr>
      <dsp:spPr>
        <a:xfrm>
          <a:off x="1421536" y="3573"/>
          <a:ext cx="2767404" cy="664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“Уен бию ансамбле</a:t>
          </a:r>
          <a:endParaRPr lang="ru-RU" sz="2400" b="1" i="1" kern="1200" dirty="0"/>
        </a:p>
      </dsp:txBody>
      <dsp:txXfrm>
        <a:off x="1421536" y="3573"/>
        <a:ext cx="2767404" cy="664467"/>
      </dsp:txXfrm>
    </dsp:sp>
    <dsp:sp modelId="{565B459D-055E-4707-8772-16D945CF467E}">
      <dsp:nvSpPr>
        <dsp:cNvPr id="0" name=""/>
        <dsp:cNvSpPr/>
      </dsp:nvSpPr>
      <dsp:spPr>
        <a:xfrm>
          <a:off x="1421536" y="834157"/>
          <a:ext cx="2767404" cy="664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“Энҗе бөртекләре” вокал ансамбле</a:t>
          </a:r>
          <a:endParaRPr lang="ru-RU" sz="2400" b="1" i="1" kern="1200" dirty="0"/>
        </a:p>
      </dsp:txBody>
      <dsp:txXfrm>
        <a:off x="1421536" y="834157"/>
        <a:ext cx="2767404" cy="664467"/>
      </dsp:txXfrm>
    </dsp:sp>
    <dsp:sp modelId="{D1608127-6B88-41F9-B7B9-E1AD2D62FA59}">
      <dsp:nvSpPr>
        <dsp:cNvPr id="0" name=""/>
        <dsp:cNvSpPr/>
      </dsp:nvSpPr>
      <dsp:spPr>
        <a:xfrm>
          <a:off x="1421536" y="1664742"/>
          <a:ext cx="2767404" cy="664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«С</a:t>
          </a:r>
          <a:r>
            <a:rPr lang="tt-RU" sz="2400" b="1" i="1" kern="1200" dirty="0" smtClean="0"/>
            <a:t>әяр</a:t>
          </a:r>
          <a:r>
            <a:rPr lang="ru-RU" sz="2400" b="1" i="1" kern="1200" dirty="0" smtClean="0"/>
            <a:t>»</a:t>
          </a:r>
          <a:r>
            <a:rPr lang="tt-RU" sz="2400" b="1" i="1" kern="1200" dirty="0" smtClean="0"/>
            <a:t> театр мәктәбе</a:t>
          </a:r>
          <a:endParaRPr lang="ru-RU" sz="2400" b="1" i="1" kern="1200" dirty="0"/>
        </a:p>
      </dsp:txBody>
      <dsp:txXfrm>
        <a:off x="1421536" y="1664742"/>
        <a:ext cx="2767404" cy="664467"/>
      </dsp:txXfrm>
    </dsp:sp>
    <dsp:sp modelId="{38E4A8C2-8A92-40D5-8369-B83E9A48B6DF}">
      <dsp:nvSpPr>
        <dsp:cNvPr id="0" name=""/>
        <dsp:cNvSpPr/>
      </dsp:nvSpPr>
      <dsp:spPr>
        <a:xfrm>
          <a:off x="1421536" y="2495326"/>
          <a:ext cx="2767404" cy="664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“Сәйлән” курай </a:t>
          </a:r>
          <a:r>
            <a:rPr lang="ru-RU" sz="2400" b="1" i="1" kern="1200" dirty="0" smtClean="0"/>
            <a:t>ансамбле</a:t>
          </a:r>
          <a:endParaRPr lang="ru-RU" sz="2400" b="1" i="1" kern="1200" dirty="0"/>
        </a:p>
      </dsp:txBody>
      <dsp:txXfrm>
        <a:off x="1421536" y="2495326"/>
        <a:ext cx="2767404" cy="664467"/>
      </dsp:txXfrm>
    </dsp:sp>
    <dsp:sp modelId="{CC6989D9-3E9A-4E8C-BB54-58A189C6EB63}">
      <dsp:nvSpPr>
        <dsp:cNvPr id="0" name=""/>
        <dsp:cNvSpPr/>
      </dsp:nvSpPr>
      <dsp:spPr>
        <a:xfrm>
          <a:off x="1421536" y="3325910"/>
          <a:ext cx="2767404" cy="664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Журналистика</a:t>
          </a:r>
          <a:endParaRPr lang="ru-RU" sz="2400" b="1" i="1" kern="1200" dirty="0"/>
        </a:p>
      </dsp:txBody>
      <dsp:txXfrm>
        <a:off x="1421536" y="3325910"/>
        <a:ext cx="2767404" cy="664467"/>
      </dsp:txXfrm>
    </dsp:sp>
    <dsp:sp modelId="{1A840199-BB8E-480E-AC90-8A78D84EF6E9}">
      <dsp:nvSpPr>
        <dsp:cNvPr id="0" name=""/>
        <dsp:cNvSpPr/>
      </dsp:nvSpPr>
      <dsp:spPr>
        <a:xfrm>
          <a:off x="1421536" y="4156494"/>
          <a:ext cx="2767404" cy="6644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2400" b="1" i="1" kern="1200" dirty="0" smtClean="0"/>
            <a:t>“Аулак өй” утырышлары</a:t>
          </a:r>
          <a:r>
            <a:rPr lang="ru-RU" sz="2400" b="1" i="1" kern="1200" dirty="0" smtClean="0"/>
            <a:t> </a:t>
          </a:r>
          <a:endParaRPr lang="ru-RU" sz="2400" b="1" i="1" kern="1200" dirty="0"/>
        </a:p>
      </dsp:txBody>
      <dsp:txXfrm>
        <a:off x="1421536" y="4156494"/>
        <a:ext cx="2767404" cy="664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5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6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1.png"/><Relationship Id="rId4" Type="http://schemas.openxmlformats.org/officeDocument/2006/relationships/image" Target="../media/image7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3818616"/>
            <a:ext cx="3505668" cy="2697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-432048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907704" cy="1907704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483768" y="404664"/>
            <a:ext cx="6441111" cy="106026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Татарстан </a:t>
            </a:r>
            <a:r>
              <a:rPr lang="ru-RU" sz="8000" b="1" dirty="0" err="1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Респ</a:t>
            </a:r>
            <a:r>
              <a:rPr lang="tt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убликасы Минзәлә шәһәренең </a:t>
            </a:r>
            <a:br>
              <a:rPr lang="tt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tt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“Гимназия” гомуми </a:t>
            </a:r>
            <a:r>
              <a:rPr lang="ru-RU" sz="8000" b="1" dirty="0" err="1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белем</a:t>
            </a:r>
            <a:r>
              <a:rPr lang="ru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t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муни</a:t>
            </a:r>
            <a:r>
              <a:rPr lang="ru-RU" sz="8000" b="1" dirty="0" err="1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ципаль</a:t>
            </a:r>
            <a:r>
              <a:rPr lang="ru-RU" sz="8000" b="1" dirty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бюджет </a:t>
            </a:r>
            <a:r>
              <a:rPr lang="ru-RU" sz="8000" b="1" dirty="0" err="1" smtClean="0">
                <a:ln w="0"/>
                <a:solidFill>
                  <a:srgbClr val="00206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учреждениесе</a:t>
            </a:r>
            <a:endParaRPr lang="ru-RU" sz="8000" b="1" dirty="0" smtClean="0">
              <a:ln w="0"/>
              <a:solidFill>
                <a:srgbClr val="00206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buNone/>
            </a:pPr>
            <a:endParaRPr lang="ru-RU" sz="2800" dirty="0"/>
          </a:p>
          <a:p>
            <a:pPr algn="ctr">
              <a:buNone/>
            </a:pPr>
            <a:r>
              <a:rPr lang="tt-RU" sz="9600" b="1" i="1" dirty="0" smtClean="0">
                <a:ln/>
                <a:solidFill>
                  <a:srgbClr val="003300"/>
                </a:solidFill>
                <a:latin typeface="Georgia" panose="02040502050405020303" pitchFamily="18" charset="0"/>
              </a:rPr>
              <a:t>Милли мәгарифне үстерү буенча </a:t>
            </a:r>
          </a:p>
          <a:p>
            <a:pPr algn="ctr">
              <a:buNone/>
            </a:pPr>
            <a:r>
              <a:rPr lang="tt-RU" sz="9600" b="1" i="1" dirty="0" smtClean="0">
                <a:ln/>
                <a:solidFill>
                  <a:srgbClr val="003300"/>
                </a:solidFill>
                <a:latin typeface="Georgia" panose="02040502050405020303" pitchFamily="18" charset="0"/>
              </a:rPr>
              <a:t>ресурслар үзәге</a:t>
            </a:r>
            <a:endParaRPr lang="ru-RU" sz="9600" b="1" u="sng" dirty="0" smtClean="0">
              <a:ln/>
              <a:solidFill>
                <a:srgbClr val="003300"/>
              </a:solidFill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39" t="8689" r="8595"/>
          <a:stretch/>
        </p:blipFill>
        <p:spPr>
          <a:xfrm>
            <a:off x="755576" y="3818616"/>
            <a:ext cx="3384376" cy="268934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447764" y="2123522"/>
            <a:ext cx="60163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32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32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телләр</a:t>
            </a:r>
            <a:r>
              <a:rPr lang="ru-RU" sz="32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һәм </a:t>
            </a:r>
          </a:p>
          <a:p>
            <a:r>
              <a:rPr lang="ru-RU" sz="32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халыклар</a:t>
            </a:r>
            <a:r>
              <a:rPr lang="ru-RU" sz="32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32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бердәмлеге</a:t>
            </a:r>
            <a:r>
              <a:rPr lang="ru-RU" sz="32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32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елы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2146" y="155116"/>
            <a:ext cx="1272107" cy="12721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832" y="45297"/>
            <a:ext cx="1274960" cy="12835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47160" y="1464116"/>
            <a:ext cx="7000634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ru-RU" sz="20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0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телдә укучылар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саны- 280 (100%)</a:t>
            </a:r>
          </a:p>
          <a:p>
            <a:pPr marL="514350" indent="-514350">
              <a:buAutoNum type="arabicPeriod"/>
            </a:pPr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Укыту планы – 2 нче вариант, </a:t>
            </a: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      Туган телдә белем бирүче мәктәпләр өчен</a:t>
            </a:r>
          </a:p>
          <a:p>
            <a:pPr marL="457200" indent="-457200">
              <a:buFontTx/>
              <a:buAutoNum type="arabicPeriod" startAt="3"/>
            </a:pPr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Милли тәрбия алучы укучылар – 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280 </a:t>
            </a:r>
            <a:r>
              <a:rPr lang="ru-RU" sz="2000" b="1" i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(100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%)</a:t>
            </a:r>
            <a:endParaRPr lang="tt-RU" sz="2000" b="1" i="1" dirty="0" smtClean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  <a:p>
            <a:pPr marL="457200" indent="-457200">
              <a:buAutoNum type="arabicPeriod" startAt="3"/>
            </a:pPr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Мәктәп яны тулай торагында торып </a:t>
            </a: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      белем һәм тәрбия алучылар  -  45 (12%)</a:t>
            </a: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5.   Район мәктәпләреннән килеп белем һәм </a:t>
            </a:r>
          </a:p>
          <a:p>
            <a:r>
              <a:rPr lang="tt-RU" sz="2000" b="1" i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    тәрбия алучылар – 40 (12%)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4324299"/>
            <a:ext cx="3402375" cy="223998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541686" y="456214"/>
            <a:ext cx="6224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телдә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белем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һәм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тәрбия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бирү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34"/>
          <a:stretch/>
        </p:blipFill>
        <p:spPr>
          <a:xfrm>
            <a:off x="4804394" y="4134509"/>
            <a:ext cx="3851920" cy="252681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485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159" y="0"/>
            <a:ext cx="9144000" cy="6858000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744764019"/>
              </p:ext>
            </p:extLst>
          </p:nvPr>
        </p:nvGraphicFramePr>
        <p:xfrm>
          <a:off x="418159" y="1821027"/>
          <a:ext cx="4009825" cy="3969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975583696"/>
              </p:ext>
            </p:extLst>
          </p:nvPr>
        </p:nvGraphicFramePr>
        <p:xfrm>
          <a:off x="4413365" y="1496476"/>
          <a:ext cx="45101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95677" y="405460"/>
            <a:ext cx="6152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2400" b="1" i="1" dirty="0">
                <a:ln/>
                <a:solidFill>
                  <a:srgbClr val="003300"/>
                </a:solidFill>
                <a:latin typeface="Georgia" panose="02040502050405020303" pitchFamily="18" charset="0"/>
              </a:rPr>
              <a:t>Гимназиянең </a:t>
            </a:r>
            <a:r>
              <a:rPr lang="tt-RU" sz="2400" b="1" i="1" dirty="0" smtClean="0">
                <a:ln/>
                <a:solidFill>
                  <a:srgbClr val="003300"/>
                </a:solidFill>
                <a:latin typeface="Georgia" panose="02040502050405020303" pitchFamily="18" charset="0"/>
              </a:rPr>
              <a:t>полилингвал</a:t>
            </a:r>
            <a:r>
              <a:rPr lang="ru-RU" sz="2400" b="1" i="1" dirty="0">
                <a:ln/>
                <a:solidFill>
                  <a:srgbClr val="003300"/>
                </a:solidFill>
                <a:latin typeface="Georgia" panose="02040502050405020303" pitchFamily="18" charset="0"/>
              </a:rPr>
              <a:t>ь</a:t>
            </a:r>
            <a:r>
              <a:rPr lang="tt-RU" sz="2400" b="1" i="1" dirty="0">
                <a:ln/>
                <a:solidFill>
                  <a:srgbClr val="003300"/>
                </a:solidFill>
                <a:latin typeface="Georgia" panose="02040502050405020303" pitchFamily="18" charset="0"/>
              </a:rPr>
              <a:t> моделе</a:t>
            </a:r>
            <a:endParaRPr lang="ru-RU" sz="2400" dirty="0">
              <a:solidFill>
                <a:srgbClr val="0033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2146" y="155116"/>
            <a:ext cx="1272107" cy="12721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832" y="45297"/>
            <a:ext cx="1274960" cy="12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242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9580" y="1164543"/>
            <a:ext cx="39169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t-RU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Сәяр” балалар театры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“Уен” хореографик ансамбл</a:t>
            </a: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Энҗе</a:t>
            </a: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бөртекләре</a:t>
            </a: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 вокал ансамбле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“Сәйлән” курай</a:t>
            </a: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ансамбле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“Каурый каләм” иҗат түгәрәге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Музей эшчәнлеге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tt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Көрәш түгәрәге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98"/>
          <a:stretch/>
        </p:blipFill>
        <p:spPr>
          <a:xfrm>
            <a:off x="5330627" y="3497518"/>
            <a:ext cx="967188" cy="10911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6546" y="1642012"/>
            <a:ext cx="2024802" cy="9983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701" y="1483621"/>
            <a:ext cx="2332370" cy="15497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89" t="11051" r="3155"/>
          <a:stretch/>
        </p:blipFill>
        <p:spPr>
          <a:xfrm>
            <a:off x="6848056" y="5239454"/>
            <a:ext cx="2121836" cy="121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196"/>
          <a:stretch/>
        </p:blipFill>
        <p:spPr>
          <a:xfrm>
            <a:off x="6786546" y="3628177"/>
            <a:ext cx="2128195" cy="14174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96"/>
          <a:stretch/>
        </p:blipFill>
        <p:spPr>
          <a:xfrm>
            <a:off x="279165" y="4945265"/>
            <a:ext cx="2310672" cy="15649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0" t="32220"/>
          <a:stretch/>
        </p:blipFill>
        <p:spPr>
          <a:xfrm>
            <a:off x="262185" y="3392653"/>
            <a:ext cx="2327652" cy="12167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8850" y="5194719"/>
            <a:ext cx="1886101" cy="12540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9488" y="4136081"/>
            <a:ext cx="1587768" cy="119082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89488" y="256305"/>
            <a:ext cx="3365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t-RU" sz="2400" b="1" i="1" dirty="0">
                <a:ln/>
                <a:solidFill>
                  <a:srgbClr val="008000"/>
                </a:solidFill>
                <a:latin typeface="Georgia" panose="02040502050405020303" pitchFamily="18" charset="0"/>
              </a:rPr>
              <a:t>Өстәмә белем бирү</a:t>
            </a:r>
            <a:endParaRPr lang="ru-RU" sz="2400" dirty="0">
              <a:solidFill>
                <a:srgbClr val="0080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2146" y="155116"/>
            <a:ext cx="1272107" cy="127210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832" y="45297"/>
            <a:ext cx="1274960" cy="12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1660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5122" name="Picture 2" descr="C:\Users\Энже\Desktop\отчет по месяцам\79a35cb2-736a-474b-ab57-bbe765275fa3.jpg"/>
          <p:cNvPicPr>
            <a:picLocks noChangeAspect="1" noChangeArrowheads="1"/>
          </p:cNvPicPr>
          <p:nvPr/>
        </p:nvPicPr>
        <p:blipFill rotWithShape="1">
          <a:blip r:embed="rId3" cstate="print"/>
          <a:srcRect l="651" t="25741" r="3800" b="14171"/>
          <a:stretch/>
        </p:blipFill>
        <p:spPr bwMode="auto">
          <a:xfrm>
            <a:off x="256985" y="3182548"/>
            <a:ext cx="5616624" cy="331198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123" name="Picture 3" descr="C:\Users\Энже\Desktop\отчет по месяцам\29560176-c18c-43e7-9e13-7e536b7537be.jpg"/>
          <p:cNvPicPr>
            <a:picLocks noChangeAspect="1" noChangeArrowheads="1"/>
          </p:cNvPicPr>
          <p:nvPr/>
        </p:nvPicPr>
        <p:blipFill rotWithShape="1">
          <a:blip r:embed="rId4" cstate="print"/>
          <a:srcRect l="5604" t="13950" r="3679" b="19251"/>
          <a:stretch/>
        </p:blipFill>
        <p:spPr bwMode="auto">
          <a:xfrm>
            <a:off x="6118978" y="2806141"/>
            <a:ext cx="2666353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2" y="24779"/>
            <a:ext cx="1120562" cy="11280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6376" y="53799"/>
            <a:ext cx="1187624" cy="11876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6985" y="1343251"/>
            <a:ext cx="77123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Районкүләм Туган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телләр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һәм </a:t>
            </a:r>
          </a:p>
          <a:p>
            <a:pPr algn="ctr"/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халыклар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бердәмлеге</a:t>
            </a:r>
            <a:r>
              <a:rPr lang="ru-RU" sz="2400" b="1" i="1" dirty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елын ачу тантанасы </a:t>
            </a:r>
          </a:p>
          <a:p>
            <a:pPr algn="ctr"/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“Тел- халыкның көзгесе”</a:t>
            </a:r>
            <a:endParaRPr lang="ru-RU" sz="2400" dirty="0">
              <a:solidFill>
                <a:srgbClr val="6633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4522" y="218940"/>
            <a:ext cx="55453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телләр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һәм </a:t>
            </a:r>
            <a:r>
              <a:rPr lang="ru-RU" sz="2400" b="1" i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халыклар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бердәмлеге</a:t>
            </a:r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елын оештыру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8615" y="178459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68028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75932" y="1424770"/>
            <a:ext cx="45704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Безнең</a:t>
            </a:r>
            <a:r>
              <a:rPr lang="ru-RU" sz="36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36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эшчәнлек</a:t>
            </a:r>
            <a:r>
              <a:rPr lang="ru-RU" sz="36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: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5"/>
          <p:cNvSpPr/>
          <p:nvPr/>
        </p:nvSpPr>
        <p:spPr>
          <a:xfrm>
            <a:off x="928662" y="2928934"/>
            <a:ext cx="6743727" cy="2918507"/>
          </a:xfrm>
          <a:prstGeom prst="rect">
            <a:avLst/>
          </a:prstGeom>
          <a:solidFill>
            <a:srgbClr val="DAFADC"/>
          </a:solidFill>
          <a:ln>
            <a:solidFill>
              <a:srgbClr val="92D050"/>
            </a:solidFill>
          </a:ln>
          <a:effectLst>
            <a:glow rad="228600">
              <a:srgbClr val="92D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98842" y="3058890"/>
            <a:ext cx="63393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1. Милли </a:t>
            </a:r>
            <a:r>
              <a:rPr lang="ru-RU" sz="24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белем</a:t>
            </a:r>
            <a:r>
              <a:rPr lang="ru-RU" sz="24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һәм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тәрбия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бирү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буенча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гимназиянең</a:t>
            </a:r>
            <a:r>
              <a:rPr lang="ru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эшчәнлеге</a:t>
            </a:r>
            <a:endParaRPr lang="ru-RU" sz="2400" b="1" i="1" dirty="0" smtClean="0">
              <a:ln w="11430"/>
              <a:solidFill>
                <a:srgbClr val="66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2. Милли чараларда катнашу</a:t>
            </a:r>
          </a:p>
          <a:p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3. Милли чаралар оештыру</a:t>
            </a:r>
          </a:p>
          <a:p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4. Бәйгеләрдә катнашу</a:t>
            </a:r>
          </a:p>
          <a:p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5. Оешмалар белән хезмәттәшлек</a:t>
            </a:r>
          </a:p>
          <a:p>
            <a:r>
              <a:rPr lang="tt-RU" sz="24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6. Дәрәҗәле кунаклар кабул итү</a:t>
            </a:r>
            <a:endParaRPr lang="ru-RU" sz="2400" dirty="0">
              <a:solidFill>
                <a:srgbClr val="66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018" y="324953"/>
            <a:ext cx="55453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телләр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һәм </a:t>
            </a:r>
            <a:r>
              <a:rPr lang="ru-RU" sz="2400" b="1" i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халыклар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бердәмлеге</a:t>
            </a:r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елын оештыру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3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8615" y="178459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68028"/>
            <a:ext cx="1296144" cy="13048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47664" y="426374"/>
            <a:ext cx="55453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телләр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һәм </a:t>
            </a:r>
            <a:r>
              <a:rPr lang="ru-RU" sz="2400" b="1" i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халыклар</a:t>
            </a: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бердәмлеге</a:t>
            </a:r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елында</a:t>
            </a:r>
          </a:p>
          <a:p>
            <a:pPr algn="ctr"/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чараларда катнашу буенча</a:t>
            </a:r>
          </a:p>
          <a:p>
            <a:pPr algn="ctr"/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күрсәткечләр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6409593"/>
              </p:ext>
            </p:extLst>
          </p:nvPr>
        </p:nvGraphicFramePr>
        <p:xfrm>
          <a:off x="546087" y="2273179"/>
          <a:ext cx="8051825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71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979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03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Чараларда</a:t>
                      </a:r>
                      <a:r>
                        <a:rPr lang="tt-RU" baseline="0" dirty="0" smtClean="0"/>
                        <a:t> </a:t>
                      </a:r>
                      <a:r>
                        <a:rPr lang="tt-RU" dirty="0" smtClean="0"/>
                        <a:t>катнашу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Үткәрелгән</a:t>
                      </a:r>
                    </a:p>
                    <a:p>
                      <a:r>
                        <a:rPr lang="tt-RU" dirty="0" smtClean="0"/>
                        <a:t>чаралар саны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Чараларда катнашучы укучылар</a:t>
                      </a:r>
                      <a:endParaRPr lang="ru-RU" dirty="0" smtClean="0"/>
                    </a:p>
                    <a:p>
                      <a:r>
                        <a:rPr lang="tt-RU" dirty="0" smtClean="0"/>
                        <a:t>саны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Бәйгеләрдә катнашу,</a:t>
                      </a:r>
                    </a:p>
                    <a:p>
                      <a:r>
                        <a:rPr lang="tt-RU" dirty="0" smtClean="0"/>
                        <a:t>саны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Нәтиҗәләр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t-RU" dirty="0" smtClean="0"/>
                        <a:t>Гимназия</a:t>
                      </a:r>
                      <a:r>
                        <a:rPr lang="tt-RU" baseline="0" dirty="0" smtClean="0"/>
                        <a:t> эчендә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280 (100%)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t-RU" dirty="0" smtClean="0"/>
                        <a:t>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280 (100%)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Призлы урын - 45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t-RU" dirty="0" smtClean="0"/>
                        <a:t>Республикакүләм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280 (100%)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Призлы урын - 45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t-RU" dirty="0" smtClean="0"/>
                        <a:t>Россиякүләм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Призлы урын - 25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t-RU" dirty="0" smtClean="0"/>
                        <a:t>Халыкара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t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dirty="0" smtClean="0"/>
                        <a:t>Призлы урын - 15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744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6376" y="53799"/>
            <a:ext cx="1187624" cy="1187624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962" y="3782113"/>
            <a:ext cx="1993147" cy="268791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5" cstate="print"/>
          <a:srcRect t="9852"/>
          <a:stretch/>
        </p:blipFill>
        <p:spPr bwMode="auto">
          <a:xfrm>
            <a:off x="665827" y="3933283"/>
            <a:ext cx="3528392" cy="238558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79066" y="1857303"/>
            <a:ext cx="7500771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 </a:t>
            </a:r>
            <a:r>
              <a:rPr lang="ru-RU" sz="20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олимпиадаларында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0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катнашу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– 5 (1,7%)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 олимпиадасы призерлары – 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1 </a:t>
            </a:r>
            <a:r>
              <a:rPr lang="ru-RU" sz="2000" b="1" i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(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0,4%)</a:t>
            </a: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Муни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</a:t>
            </a:r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ипал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ь </a:t>
            </a:r>
            <a:r>
              <a:rPr lang="ru-RU" sz="20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этапта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000" b="1" i="1" dirty="0" err="1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катнашучы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саны - </a:t>
            </a:r>
            <a:r>
              <a:rPr lang="ru-RU" sz="2000" b="1" i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5 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(1,7%)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Җиңүчеләр - </a:t>
            </a:r>
            <a:r>
              <a:rPr lang="ru-RU" sz="2000" b="1" i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5 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(1,7%)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t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Призерлар - </a:t>
            </a:r>
            <a:r>
              <a:rPr lang="ru-RU" sz="2000" b="1" i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5 </a:t>
            </a:r>
            <a:r>
              <a:rPr lang="ru-RU" sz="2000" b="1" i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(1,7%)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2" y="24779"/>
            <a:ext cx="1120562" cy="112806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02143" y="304746"/>
            <a:ext cx="54649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(татар)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теленнән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,</a:t>
            </a:r>
          </a:p>
          <a:p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(татар</a:t>
            </a:r>
            <a:r>
              <a:rPr lang="ru-RU" sz="2400" b="1" i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)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әдәбиятыннан</a:t>
            </a:r>
            <a:endParaRPr lang="ru-RU" sz="2400" b="1" i="1" dirty="0" smtClean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олимпиадаларда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катнашу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198" y="1508069"/>
            <a:ext cx="6419056" cy="1143000"/>
          </a:xfrm>
        </p:spPr>
        <p:txBody>
          <a:bodyPr>
            <a:normAutofit/>
          </a:bodyPr>
          <a:lstStyle/>
          <a:p>
            <a:r>
              <a:rPr lang="ru-RU" sz="2200" b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Әлифба </a:t>
            </a:r>
            <a:r>
              <a:rPr lang="ru-RU" sz="22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–</a:t>
            </a:r>
            <a:r>
              <a:rPr lang="ru-RU" sz="2200" b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туган</a:t>
            </a:r>
            <a:r>
              <a:rPr lang="ru-RU" sz="22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телебез</a:t>
            </a:r>
            <a:r>
              <a:rPr lang="ru-RU" sz="22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хәзинәсен өйрәтүче</a:t>
            </a:r>
            <a:r>
              <a:rPr lang="ru-RU" sz="22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2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tt-RU" sz="22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“Әлифба” бәйрәме</a:t>
            </a:r>
            <a:endParaRPr lang="ru-RU" sz="2200" b="1" dirty="0">
              <a:ln w="0"/>
              <a:solidFill>
                <a:srgbClr val="66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7" name="Рисунок 6" descr="C:\Users\Энже\AppData\Local\Microsoft\Windows\Temporary Internet Files\Content.Word\IMG_20210208_154631_143.jpg"/>
          <p:cNvPicPr/>
          <p:nvPr/>
        </p:nvPicPr>
        <p:blipFill rotWithShape="1">
          <a:blip r:embed="rId3" cstate="print"/>
          <a:srcRect t="18676"/>
          <a:stretch/>
        </p:blipFill>
        <p:spPr bwMode="auto">
          <a:xfrm>
            <a:off x="611560" y="3068960"/>
            <a:ext cx="351677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Энже\AppData\Local\Microsoft\Windows\Temporary Internet Files\Content.Word\IMG_20210208_154631_128.jpg"/>
          <p:cNvPicPr/>
          <p:nvPr/>
        </p:nvPicPr>
        <p:blipFill rotWithShape="1">
          <a:blip r:embed="rId4" cstate="print"/>
          <a:srcRect t="16730"/>
          <a:stretch/>
        </p:blipFill>
        <p:spPr bwMode="auto">
          <a:xfrm>
            <a:off x="4539916" y="3933056"/>
            <a:ext cx="3628855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5340" y="40917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Мәктәптә чаралар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214422"/>
            <a:ext cx="8106694" cy="208847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Сабантуй –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чын-мәгънәсендә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милли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рух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җәүһәре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, татар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халкының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үзенчәлекле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мәдәниятының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бетмәс-текәнмәс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чишмәсе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аның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рухи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торышы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, һәм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талантларны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ачу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өчен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бик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яхшы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мөмкинлек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җитезлектә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тапкырлылыкта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көч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сынашу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.... </a:t>
            </a:r>
            <a:r>
              <a:rPr lang="ru-RU" sz="20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Татарстан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Республикасы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Президенты М.Ш.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Шәймиев.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endParaRPr lang="ru-RU" sz="20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b="17529"/>
          <a:stretch/>
        </p:blipFill>
        <p:spPr bwMode="auto">
          <a:xfrm>
            <a:off x="611560" y="3381775"/>
            <a:ext cx="3096344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5579" y="3381775"/>
            <a:ext cx="3960440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Мәктәптә чаралар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686" y="1273635"/>
            <a:ext cx="5987008" cy="1143000"/>
          </a:xfrm>
        </p:spPr>
        <p:txBody>
          <a:bodyPr>
            <a:normAutofit/>
          </a:bodyPr>
          <a:lstStyle/>
          <a:p>
            <a: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Халыкара акция “Халкыбызның чишмә башы </a:t>
            </a:r>
            <a:b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“Туган җир - һәммәбезнеке”</a:t>
            </a:r>
            <a:endParaRPr lang="ru-RU" sz="2200" b="1" i="1" dirty="0">
              <a:ln w="0"/>
              <a:solidFill>
                <a:srgbClr val="66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7" name="Рисунок 6" descr="C:\Users\Энже\AppData\Local\Microsoft\Windows\Temporary Internet Files\Content.Word\IMG_20210218_171136_731.jpg"/>
          <p:cNvPicPr/>
          <p:nvPr/>
        </p:nvPicPr>
        <p:blipFill rotWithShape="1">
          <a:blip r:embed="rId3" cstate="print"/>
          <a:srcRect t="20572"/>
          <a:stretch/>
        </p:blipFill>
        <p:spPr bwMode="auto">
          <a:xfrm>
            <a:off x="506725" y="2819434"/>
            <a:ext cx="4065275" cy="318491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Энже\AppData\Local\Microsoft\Windows\Temporary Internet Files\Content.Word\IMG_20210218_171136_7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5679" y="3396208"/>
            <a:ext cx="3538736" cy="302433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5340" y="40917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Мәктәптә чаралар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1" y="0"/>
            <a:ext cx="680424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866" y="1688359"/>
            <a:ext cx="6615445" cy="136815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“Хәтердән башка йолалар, 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тәрбиядән башка рухи хәзинә, 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рухи хәзинәдән  башка шәхес, 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 шәхестән башка халык – тарихсыз”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“Карга боткасы”</a:t>
            </a:r>
            <a:endParaRPr lang="ru-RU" sz="2200" b="1" i="1" dirty="0">
              <a:solidFill>
                <a:srgbClr val="66330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Энже\Downloads\20190527_083323.jpg"/>
          <p:cNvPicPr/>
          <p:nvPr/>
        </p:nvPicPr>
        <p:blipFill rotWithShape="1">
          <a:blip r:embed="rId3" cstate="print"/>
          <a:srcRect l="9708" r="20389"/>
          <a:stretch/>
        </p:blipFill>
        <p:spPr bwMode="auto">
          <a:xfrm>
            <a:off x="598680" y="3792824"/>
            <a:ext cx="2927593" cy="232022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Энже\Downloads\20190527_0838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5438" y="4221088"/>
            <a:ext cx="4176465" cy="228294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27340" y="396360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Мәктәптә чаралар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572" y="1532617"/>
            <a:ext cx="721485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1 нче июнь - Халыкара балаларны яклау көне </a:t>
            </a:r>
            <a:b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гореф-гадәтләр, йолаларыбызны пропагандалау уңаеннан, </a:t>
            </a:r>
            <a:b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районкүләм “Уен-фест”та катнашу</a:t>
            </a:r>
            <a:b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endParaRPr lang="ru-RU" sz="2400" b="1" i="1" u="sng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975" y="3508051"/>
            <a:ext cx="3528392" cy="2996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8341" y="3480666"/>
            <a:ext cx="3600400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Районкүләм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5284" y="1463680"/>
            <a:ext cx="6563072" cy="1642194"/>
          </a:xfrm>
        </p:spPr>
        <p:txBody>
          <a:bodyPr>
            <a:normAutofit fontScale="90000"/>
          </a:bodyPr>
          <a:lstStyle/>
          <a:p>
            <a:pPr algn="l"/>
            <a: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“Тукай – безнең күңелләрдә” </a:t>
            </a:r>
            <a:b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Г.Тукайның тууына 135 ел тулуга багышланган районкүләм әдәби баттл</a:t>
            </a:r>
            <a:b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Нәтиҗә: </a:t>
            </a:r>
            <a:r>
              <a:rPr lang="en-US" sz="2400" b="1" i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II</a:t>
            </a:r>
            <a:r>
              <a:rPr lang="tt-RU" sz="2400" b="1" i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 урын</a:t>
            </a:r>
            <a:endParaRPr lang="ru-RU" sz="2400" b="1" i="1" u="sng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Фаяз\Desktop\d43a58de-9753-4aff-b216-73bee1a2694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056" y="3711529"/>
            <a:ext cx="3035300" cy="237626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C:\Users\Фаяз\Desktop\f62eea56-48e3-46f7-9aa8-baa687652daf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14" b="12628"/>
          <a:stretch/>
        </p:blipFill>
        <p:spPr bwMode="auto">
          <a:xfrm>
            <a:off x="3970387" y="3501008"/>
            <a:ext cx="4716413" cy="273630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27340" y="396360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Районкүләм бәйгеәрдә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182004"/>
            <a:ext cx="6406480" cy="1152127"/>
          </a:xfrm>
        </p:spPr>
        <p:txBody>
          <a:bodyPr>
            <a:normAutofit fontScale="90000"/>
          </a:bodyPr>
          <a:lstStyle/>
          <a:p>
            <a:r>
              <a:rPr lang="tt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Муса Җәлилнең тууына 115 ел тулуга  багышланган районкүләм әдәби-музыкаль кичә</a:t>
            </a:r>
            <a:endParaRPr lang="ru-RU" sz="2400" b="1" i="1" dirty="0">
              <a:ln w="0"/>
              <a:solidFill>
                <a:srgbClr val="66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Энже\AppData\Local\Microsoft\Windows\Temporary Internet Files\Content.Word\IMG-20210215-WA0088.jpg"/>
          <p:cNvPicPr/>
          <p:nvPr/>
        </p:nvPicPr>
        <p:blipFill rotWithShape="1">
          <a:blip r:embed="rId3" cstate="print"/>
          <a:srcRect t="18108"/>
          <a:stretch/>
        </p:blipFill>
        <p:spPr bwMode="auto">
          <a:xfrm>
            <a:off x="374185" y="2894978"/>
            <a:ext cx="4529832" cy="282131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5" name="Picture 1" descr="C:\Users\Энже\Desktop\отчет по месяцам\354a041a-7ee4-4c0e-bf65-2ad55a9141f0.jpg"/>
          <p:cNvPicPr>
            <a:picLocks noChangeAspect="1" noChangeArrowheads="1"/>
          </p:cNvPicPr>
          <p:nvPr/>
        </p:nvPicPr>
        <p:blipFill>
          <a:blip r:embed="rId4" cstate="print"/>
          <a:srcRect t="5186" r="-985"/>
          <a:stretch>
            <a:fillRect/>
          </a:stretch>
        </p:blipFill>
        <p:spPr bwMode="auto">
          <a:xfrm>
            <a:off x="5403829" y="3516135"/>
            <a:ext cx="3240360" cy="266429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Район чараларын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359157"/>
            <a:ext cx="6275040" cy="1440160"/>
          </a:xfrm>
        </p:spPr>
        <p:txBody>
          <a:bodyPr>
            <a:noAutofit/>
          </a:bodyPr>
          <a:lstStyle/>
          <a:p>
            <a:r>
              <a:rPr lang="tt-RU" sz="2200" dirty="0" smtClean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tt-RU" sz="2200" dirty="0" smtClean="0"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“Җылы буразналы басуларның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Улы булып калыйм гомергә...”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Якташ шагыйребез Р.Гәрәйнең тууына 90 ел тулуга багышланган районкүләм әдәби-музыкаль кичә</a:t>
            </a:r>
            <a:endParaRPr lang="ru-RU" sz="2200" b="1" i="1" dirty="0">
              <a:solidFill>
                <a:srgbClr val="66330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Фаяз\Desktop\852d2d79-c0c6-4df2-9647-1b3399c2500f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15" t="5305"/>
          <a:stretch/>
        </p:blipFill>
        <p:spPr bwMode="auto">
          <a:xfrm>
            <a:off x="611560" y="3645024"/>
            <a:ext cx="3561304" cy="241235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Фаяз\Desktop\f60683a8-1ef8-43aa-8ae3-42d45871779e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79" b="14482"/>
          <a:stretch/>
        </p:blipFill>
        <p:spPr bwMode="auto">
          <a:xfrm>
            <a:off x="4624948" y="4159218"/>
            <a:ext cx="4066969" cy="216024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27340" y="396360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Районкүләм чаралар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932" y="1451975"/>
            <a:ext cx="732020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«Милли </a:t>
            </a:r>
            <a:r>
              <a:rPr lang="ru-RU" sz="24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мультFest</a:t>
            </a: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» республика </a:t>
            </a:r>
            <a:r>
              <a:rPr lang="ru-RU" sz="24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балалар</a:t>
            </a: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кинофестивале</a:t>
            </a:r>
            <a:b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lang="ru-RU" sz="24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Сәяр</a:t>
            </a: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» театр </a:t>
            </a:r>
            <a:r>
              <a:rPr lang="ru-RU" sz="24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төркеме</a:t>
            </a: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b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400" b="1" u="sng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Нәтиҗә</a:t>
            </a:r>
            <a:r>
              <a:rPr lang="ru-RU" sz="2400" b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: </a:t>
            </a:r>
            <a:r>
              <a:rPr lang="en-US" sz="2400" b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II </a:t>
            </a:r>
            <a:r>
              <a:rPr lang="ru-RU" sz="2400" b="1" u="sng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урын</a:t>
            </a:r>
            <a:endParaRPr lang="ru-RU" sz="2400" b="1" u="sng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Фаяз\Desktop\5106b213-1339-4234-a5ac-376f5bc8bdf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146" r="18421" b="1"/>
          <a:stretch/>
        </p:blipFill>
        <p:spPr bwMode="auto">
          <a:xfrm>
            <a:off x="539552" y="3135933"/>
            <a:ext cx="3414973" cy="327399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C:\Users\Энже\Downloads\IMG_20210220_1513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0276" y="3429000"/>
            <a:ext cx="3797974" cy="294272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11151" y="458347"/>
            <a:ext cx="7024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2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Республикакүләм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023" y="24589"/>
            <a:ext cx="9144000" cy="6858000"/>
          </a:xfrm>
          <a:prstGeom prst="rect">
            <a:avLst/>
          </a:prstGeom>
        </p:spPr>
      </p:pic>
      <p:pic>
        <p:nvPicPr>
          <p:cNvPr id="7" name="Рисунок 6" descr="C:\Users\Энже\AppData\Local\Microsoft\Windows\Temporary Internet Files\Content.Word\IMG-20210218-WA00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0629" y="3636410"/>
            <a:ext cx="3672407" cy="284694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3" name="Picture 1" descr="C:\Users\Энже\Desktop\отчет по месяцам\901fdd44-1c5c-458a-b9d2-407585d4d61c.jpg"/>
          <p:cNvPicPr>
            <a:picLocks noChangeAspect="1" noChangeArrowheads="1"/>
          </p:cNvPicPr>
          <p:nvPr/>
        </p:nvPicPr>
        <p:blipFill rotWithShape="1">
          <a:blip r:embed="rId4" cstate="print"/>
          <a:srcRect l="1" t="23686" r="-2574"/>
          <a:stretch/>
        </p:blipFill>
        <p:spPr bwMode="auto">
          <a:xfrm>
            <a:off x="438023" y="3250724"/>
            <a:ext cx="4504280" cy="307432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3130" y="1471745"/>
            <a:ext cx="71403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Татарстан </a:t>
            </a:r>
            <a:r>
              <a:rPr lang="ru-RU" sz="22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халыклары</a:t>
            </a:r>
            <a:r>
              <a:rPr lang="ru-RU" sz="22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зона </a:t>
            </a:r>
            <a:r>
              <a:rPr lang="ru-RU" sz="22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фестивалендә</a:t>
            </a:r>
            <a:r>
              <a:rPr lang="ru-RU" sz="2200" b="1" i="1" dirty="0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200" b="1" i="1" dirty="0" err="1" smtClean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катнашу</a:t>
            </a:r>
            <a:endParaRPr lang="ru-RU" sz="2200" b="1" i="1" dirty="0" smtClean="0">
              <a:ln w="11430"/>
              <a:solidFill>
                <a:srgbClr val="66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  <a:p>
            <a:endParaRPr lang="tt-RU" sz="2200" b="1" i="1" u="sng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tt-RU" sz="2200" b="1" i="1" u="sng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Нәтиҗә</a:t>
            </a:r>
            <a:r>
              <a:rPr lang="tt-RU" sz="2200" b="1" i="1" u="sng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:  </a:t>
            </a:r>
            <a:r>
              <a:rPr lang="tt-RU" sz="22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фестивал</a:t>
            </a:r>
            <a:r>
              <a:rPr lang="ru-RU" sz="22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ь</a:t>
            </a:r>
            <a:r>
              <a:rPr lang="tt-RU" sz="22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t-RU" sz="22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лауреаты</a:t>
            </a: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11151" y="458347"/>
            <a:ext cx="7024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2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Республикакүләм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3024" y="1451596"/>
            <a:ext cx="627504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«Созвездие-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Йолдызлык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» эстрада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сәнгате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республика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телевизион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яшьләр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фестивале</a:t>
            </a:r>
            <a:b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400" b="1" i="1" u="sng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Нәтиҗә</a:t>
            </a:r>
            <a:r>
              <a:rPr lang="ru-RU" sz="2400" b="1" i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:</a:t>
            </a:r>
            <a: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 дипломант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</a:br>
            <a:endParaRPr lang="ru-RU" b="1" i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Users\Энже\Desktop\отчет по месяцам\4ec35d66-9cc4-4891-b3a6-a92a66b1c9a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63" y="2771709"/>
            <a:ext cx="3660203" cy="365512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2" name="Picture 2" descr="C:\Users\Энже\Desktop\отчет по месяцам\e299c489-9048-4528-a3f3-5aaec148bd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9086" y="3146738"/>
            <a:ext cx="3531217" cy="346745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11151" y="270633"/>
            <a:ext cx="7024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2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Республикакүләм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633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44395"/>
            <a:ext cx="7488832" cy="1858218"/>
          </a:xfrm>
        </p:spPr>
        <p:txBody>
          <a:bodyPr>
            <a:noAutofit/>
          </a:bodyPr>
          <a:lstStyle/>
          <a:p>
            <a:pPr algn="l"/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Туфан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Миңнуллин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исемендәге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укытучылар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һәм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укучыларны</a:t>
            </a:r>
            <a:r>
              <a:rPr lang="tt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ң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V</a:t>
            </a:r>
            <a:r>
              <a:rPr lang="en-US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III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республика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конференциясендә</a:t>
            </a:r>
            <a:r>
              <a:rPr lang="ru-RU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катнашу</a:t>
            </a:r>
            <a:r>
              <a:rPr lang="en-US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en-US" sz="20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000" b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Нәтиҗә: </a:t>
            </a:r>
            <a:r>
              <a:rPr lang="ru-RU" sz="2000" b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lang="ru-RU" sz="2000" b="1" u="sng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Яшьлек</a:t>
            </a:r>
            <a:r>
              <a:rPr lang="ru-RU" sz="2000" b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» гимназия </a:t>
            </a:r>
            <a:r>
              <a:rPr lang="ru-RU" sz="2000" b="1" u="sng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газетасы</a:t>
            </a:r>
            <a:r>
              <a:rPr lang="ru-RU" sz="2000" b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– призер, татар теле </a:t>
            </a:r>
            <a:r>
              <a:rPr lang="ru-RU" sz="2000" b="1" u="sng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укытучысы</a:t>
            </a:r>
            <a:r>
              <a:rPr lang="ru-RU" sz="2000" b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u="sng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Галиева</a:t>
            </a:r>
            <a:r>
              <a:rPr lang="ru-RU" sz="2000" b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Л.А. - призер</a:t>
            </a:r>
            <a:r>
              <a:rPr lang="en-US" sz="2000" dirty="0" smtClean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Georgia" panose="02040502050405020303" pitchFamily="18" charset="0"/>
                <a:cs typeface="Times New Roman" pitchFamily="18" charset="0"/>
              </a:rPr>
            </a:br>
            <a:endParaRPr lang="ru-RU" sz="2000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5721" t="31478" r="7818" b="1"/>
          <a:stretch/>
        </p:blipFill>
        <p:spPr bwMode="auto">
          <a:xfrm>
            <a:off x="395536" y="3971505"/>
            <a:ext cx="4176464" cy="248244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l="1881" t="30006"/>
          <a:stretch/>
        </p:blipFill>
        <p:spPr bwMode="auto">
          <a:xfrm>
            <a:off x="4959979" y="4300732"/>
            <a:ext cx="4024551" cy="215321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40352" y="15283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622" y="124717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50103" y="577075"/>
            <a:ext cx="69829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2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Республикакүләм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546" y="1288297"/>
            <a:ext cx="6984776" cy="1106910"/>
          </a:xfrm>
        </p:spPr>
        <p:txBody>
          <a:bodyPr>
            <a:normAutofit/>
          </a:bodyPr>
          <a:lstStyle/>
          <a:p>
            <a: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“Халыкка дәрсе гыйбрәттер театр” </a:t>
            </a:r>
            <a:b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зона семинар-практикумы</a:t>
            </a:r>
            <a:endParaRPr lang="ru-RU" sz="2200" dirty="0"/>
          </a:p>
        </p:txBody>
      </p:sp>
      <p:pic>
        <p:nvPicPr>
          <p:cNvPr id="7" name="Рисунок 6" descr="C:\Users\Фаяз\Desktop\999a5829-bb8e-4041-be20-7955d5ce6e7c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998" b="5512"/>
          <a:stretch/>
        </p:blipFill>
        <p:spPr bwMode="auto">
          <a:xfrm>
            <a:off x="323529" y="2852936"/>
            <a:ext cx="4915663" cy="288032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1" name="Picture 1" descr="C:\Users\Энже\Desktop\отчет по месяцам\a086c733-1542-4630-b512-743cf8bb9cb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0010" y="3574343"/>
            <a:ext cx="2843172" cy="279578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75913" y="482595"/>
            <a:ext cx="7024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2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Республикакүләм чаралар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612" y="1371987"/>
            <a:ext cx="6984776" cy="172819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Тарих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эзләре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буйлап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…»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рәсәйкүләм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рәсем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  <a:cs typeface="Times New Roman" pitchFamily="18" charset="0"/>
              </a:rPr>
              <a:t>бәйгесе</a:t>
            </a:r>
            <a:r>
              <a:rPr lang="ru-RU" sz="24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700" b="1" i="1" dirty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700" b="1" i="1" dirty="0"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700" b="1" i="1" dirty="0" smtClean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700" b="1" i="1" dirty="0" smtClean="0"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400" b="1" u="sng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Нәтиҗә</a:t>
            </a:r>
            <a:r>
              <a:rPr lang="ru-RU" sz="2400" b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җиңүче</a:t>
            </a:r>
            <a:endParaRPr lang="ru-RU" sz="4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21505" name="Picture 1" descr="C:\Users\Энже\Desktop\отчет по месяцам\dae7eb68-4834-4903-ae87-ff443ad3b20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40023"/>
            <a:ext cx="3024336" cy="292138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6" name="Picture 2" descr="C:\Users\Энже\Desktop\отчет по месяцам\afdddfdd-491b-4ef9-8e31-528ef1b60e88.jpg"/>
          <p:cNvPicPr>
            <a:picLocks noChangeAspect="1" noChangeArrowheads="1"/>
          </p:cNvPicPr>
          <p:nvPr/>
        </p:nvPicPr>
        <p:blipFill rotWithShape="1">
          <a:blip r:embed="rId4" cstate="print"/>
          <a:srcRect t="18555" r="1331"/>
          <a:stretch/>
        </p:blipFill>
        <p:spPr bwMode="auto">
          <a:xfrm>
            <a:off x="4716016" y="3258215"/>
            <a:ext cx="3888432" cy="316058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29966" y="337311"/>
            <a:ext cx="7024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Рәсәйкүләм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651" y="1336420"/>
            <a:ext cx="67687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t-RU" sz="2400" b="1" i="1" dirty="0" smtClean="0">
                <a:latin typeface="Georgia" panose="02040502050405020303" pitchFamily="18" charset="0"/>
                <a:cs typeface="Times New Roman" pitchFamily="18" charset="0"/>
              </a:rPr>
              <a:t>Халыкара иҗади лагерь “Арт-Волна”, Абхазия</a:t>
            </a:r>
            <a:br>
              <a:rPr lang="tt-RU" sz="2400" b="1" i="1" dirty="0" smtClean="0"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Нәтиҗә: “Уен” бию ансамбле – гран-при </a:t>
            </a:r>
            <a:endParaRPr lang="ru-RU" sz="2400" b="1" i="1" u="sng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Энже\Downloads\IMG_20210622_180802.jpg"/>
          <p:cNvPicPr>
            <a:picLocks noChangeAspect="1" noChangeArrowheads="1"/>
          </p:cNvPicPr>
          <p:nvPr/>
        </p:nvPicPr>
        <p:blipFill rotWithShape="1">
          <a:blip r:embed="rId3" cstate="print"/>
          <a:srcRect t="5803" r="11765"/>
          <a:stretch/>
        </p:blipFill>
        <p:spPr bwMode="auto">
          <a:xfrm flipH="1">
            <a:off x="460375" y="2968094"/>
            <a:ext cx="3409197" cy="362403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9" name="AutoShape 5" descr="blob:https://web.whatsapp.com/4f3283f4-7d42-4287-bbfa-7dd7cd8b1d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blob:https://web.whatsapp.com/4f3283f4-7d42-4287-bbfa-7dd7cd8b1d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blob:https://web.whatsapp.com/4f3283f4-7d42-4287-bbfa-7dd7cd8b1d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C:\Users\Энже\Desktop\отчет по месяцам\4f3283f4-7d42-4287-bbfa-7dd7cd8b1dfe.jpg"/>
          <p:cNvPicPr>
            <a:picLocks noChangeAspect="1" noChangeArrowheads="1"/>
          </p:cNvPicPr>
          <p:nvPr/>
        </p:nvPicPr>
        <p:blipFill rotWithShape="1">
          <a:blip r:embed="rId4" cstate="print"/>
          <a:srcRect l="18187" t="25917" r="6913" b="2034"/>
          <a:stretch/>
        </p:blipFill>
        <p:spPr bwMode="auto">
          <a:xfrm>
            <a:off x="4572000" y="3336830"/>
            <a:ext cx="4104456" cy="318851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Халыкара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4201" y="1359157"/>
            <a:ext cx="7757286" cy="1143000"/>
          </a:xfrm>
        </p:spPr>
        <p:txBody>
          <a:bodyPr>
            <a:noAutofit/>
          </a:bodyPr>
          <a:lstStyle/>
          <a:p>
            <a:pPr algn="l"/>
            <a: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Халыкара “Танцемания” бәйгесе, Мәскәү шәһәре</a:t>
            </a:r>
            <a:b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tt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u="sng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Нәтиҗә: “Уен” бию ансамбле – призлы урын</a:t>
            </a:r>
            <a:endParaRPr lang="ru-RU" sz="2200" b="1" i="1" u="sng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Энже\Desktop\отчет по месяцам\2637961e-d6ee-484f-bf51-24f303d9485f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0938" r="-631"/>
          <a:stretch>
            <a:fillRect/>
          </a:stretch>
        </p:blipFill>
        <p:spPr bwMode="auto">
          <a:xfrm>
            <a:off x="767408" y="3043739"/>
            <a:ext cx="3593108" cy="3140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C:\Users\Энже\Desktop\отчет по месяцам\9ebab925-05a1-4d90-8a94-d6b453824f65 (1).jpg"/>
          <p:cNvPicPr>
            <a:picLocks noChangeAspect="1" noChangeArrowheads="1"/>
          </p:cNvPicPr>
          <p:nvPr/>
        </p:nvPicPr>
        <p:blipFill>
          <a:blip r:embed="rId4" cstate="print"/>
          <a:srcRect t="32546" r="1704" b="27576"/>
          <a:stretch>
            <a:fillRect/>
          </a:stretch>
        </p:blipFill>
        <p:spPr bwMode="auto">
          <a:xfrm>
            <a:off x="5089313" y="3284984"/>
            <a:ext cx="3740019" cy="3129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Халыкара бәйгеләрдә катнашу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32342"/>
            <a:ext cx="620303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III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Халыкара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«</a:t>
            </a: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Җә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лил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укулары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»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әдәби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бәйгесе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, «</a:t>
            </a:r>
            <a:r>
              <a:rPr lang="ru-RU" sz="2200" b="1" i="1" dirty="0" err="1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Сәяр</a:t>
            </a:r>
            <a:r>
              <a:rPr lang="ru-RU" sz="2200" b="1" i="1" dirty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» театр </a:t>
            </a:r>
            <a:r>
              <a:rPr lang="ru-RU" sz="2200" b="1" i="1" dirty="0" err="1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төркеме</a:t>
            </a:r>
            <a:r>
              <a:rPr lang="ru-RU" sz="2200" b="1" i="1" dirty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400" b="1" u="sng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br>
              <a:rPr lang="ru-RU" sz="2400" b="1" u="sng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200" b="1" u="sng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Нәтиҗә</a:t>
            </a:r>
            <a:r>
              <a:rPr lang="ru-RU" sz="2200" b="1" u="sng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: </a:t>
            </a:r>
            <a:r>
              <a:rPr lang="ru-RU" sz="22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-  </a:t>
            </a:r>
            <a:r>
              <a:rPr lang="en-US" sz="22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II </a:t>
            </a:r>
            <a:r>
              <a:rPr lang="ru-RU" sz="22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урын</a:t>
            </a:r>
            <a:endParaRPr lang="ru-RU" sz="2200" b="1" dirty="0">
              <a:solidFill>
                <a:srgbClr val="00206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Энже\AppData\Local\Microsoft\Windows\Temporary Internet Files\Content.Word\IMG_20210218_200315_179.jpg"/>
          <p:cNvPicPr/>
          <p:nvPr/>
        </p:nvPicPr>
        <p:blipFill rotWithShape="1">
          <a:blip r:embed="rId3" cstate="print"/>
          <a:srcRect t="18248"/>
          <a:stretch/>
        </p:blipFill>
        <p:spPr bwMode="auto">
          <a:xfrm>
            <a:off x="381909" y="3136996"/>
            <a:ext cx="3744416" cy="282941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7" name="Picture 1" descr="C:\Users\Энже\Desktop\отчет по месяцам\ff88dd0b-d1a5-49ca-9a13-ea0cbf53de3e.jpg"/>
          <p:cNvPicPr>
            <a:picLocks noChangeAspect="1" noChangeArrowheads="1"/>
          </p:cNvPicPr>
          <p:nvPr/>
        </p:nvPicPr>
        <p:blipFill rotWithShape="1">
          <a:blip r:embed="rId4" cstate="print"/>
          <a:srcRect t="30361" r="1755" b="-1"/>
          <a:stretch/>
        </p:blipFill>
        <p:spPr bwMode="auto">
          <a:xfrm>
            <a:off x="4572001" y="3447008"/>
            <a:ext cx="3816424" cy="278406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672261" y="409023"/>
            <a:ext cx="5511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Халыкара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бәйгеләрдә</a:t>
            </a:r>
            <a:r>
              <a:rPr lang="ru-RU" sz="2400" b="1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катнашу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086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27340" y="396360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Оешмалар белән хезмәттәшлек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71600" y="1766502"/>
            <a:ext cx="65138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“Алтынчәч” балалар бакчасы белән тыгыз элемтә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Халыкара туган тел көне 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“Туган телем – назлы гөлем” </a:t>
            </a:r>
          </a:p>
          <a:p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әдәби-музыкаль чара</a:t>
            </a:r>
            <a:b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endParaRPr lang="ru-RU" sz="2200" b="1" i="1" dirty="0">
              <a:solidFill>
                <a:srgbClr val="66330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C:\Users\Энже\AppData\Local\Microsoft\Windows\Temporary Internet Files\Content.Word\IMG_20210219_093540_1.jpg"/>
          <p:cNvPicPr/>
          <p:nvPr/>
        </p:nvPicPr>
        <p:blipFill rotWithShape="1">
          <a:blip r:embed="rId5" cstate="print"/>
          <a:srcRect t="15486" b="7417"/>
          <a:stretch/>
        </p:blipFill>
        <p:spPr bwMode="auto">
          <a:xfrm>
            <a:off x="4572000" y="3933056"/>
            <a:ext cx="4190975" cy="249219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3856" t="14962" r="7460"/>
          <a:stretch/>
        </p:blipFill>
        <p:spPr bwMode="auto">
          <a:xfrm>
            <a:off x="755576" y="3645024"/>
            <a:ext cx="3312369" cy="238215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782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086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389" y="1562786"/>
            <a:ext cx="7443337" cy="1084982"/>
          </a:xfrm>
        </p:spPr>
        <p:txBody>
          <a:bodyPr>
            <a:noAutofit/>
          </a:bodyPr>
          <a:lstStyle/>
          <a:p>
            <a:pPr algn="l"/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Бабайда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кунакта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» — 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Татарстанның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Актаныш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районы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Әнәк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авылында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урнашкан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мемориаль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комплекска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экскурсияләр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оештыру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:</a:t>
            </a:r>
            <a:b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хезмәткәрләр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өчен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– 1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тапкыр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укучылар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өчен</a:t>
            </a:r>
            <a:r>
              <a:rPr lang="ru-RU" sz="22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2 </a:t>
            </a:r>
            <a:r>
              <a:rPr lang="ru-RU" sz="22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тапкыр</a:t>
            </a:r>
            <a:endParaRPr lang="ru-RU" sz="2200" b="1" i="1" dirty="0">
              <a:ln w="0"/>
              <a:solidFill>
                <a:srgbClr val="66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Энже\Desktop\отчет по месяцам\640d1855-4b5b-4dbd-85fe-bb7584694963.jpg"/>
          <p:cNvPicPr>
            <a:picLocks noChangeAspect="1" noChangeArrowheads="1"/>
          </p:cNvPicPr>
          <p:nvPr/>
        </p:nvPicPr>
        <p:blipFill>
          <a:blip r:embed="rId3" cstate="print"/>
          <a:srcRect t="12333" r="1390"/>
          <a:stretch>
            <a:fillRect/>
          </a:stretch>
        </p:blipFill>
        <p:spPr bwMode="auto">
          <a:xfrm>
            <a:off x="728514" y="3296190"/>
            <a:ext cx="3744416" cy="326880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8195" name="Picture 3" descr="C:\Users\Энже\Desktop\отчет по месяцам\af98147e-ffaf-4a23-8969-ef24c45a4374.jpg"/>
          <p:cNvPicPr>
            <a:picLocks noChangeAspect="1" noChangeArrowheads="1"/>
          </p:cNvPicPr>
          <p:nvPr/>
        </p:nvPicPr>
        <p:blipFill rotWithShape="1">
          <a:blip r:embed="rId4" cstate="print"/>
          <a:srcRect t="18941"/>
          <a:stretch/>
        </p:blipFill>
        <p:spPr bwMode="auto">
          <a:xfrm>
            <a:off x="4878980" y="3609450"/>
            <a:ext cx="3625435" cy="264228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816113" y="459310"/>
            <a:ext cx="54201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Сәяхәтләр оештыру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622" y="1173260"/>
            <a:ext cx="6912768" cy="1570186"/>
          </a:xfrm>
        </p:spPr>
        <p:txBody>
          <a:bodyPr>
            <a:noAutofit/>
          </a:bodyPr>
          <a:lstStyle/>
          <a:p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Муса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Җәлил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исемендәге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республикакүләм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милли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көрәш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турнирын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ачу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тантанасында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Уен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»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бию</a:t>
            </a:r>
            <a:r>
              <a:rPr lang="ru-RU" sz="2200" b="1" i="1" dirty="0" smtClean="0">
                <a:latin typeface="Georgia" panose="02040502050405020303" pitchFamily="18" charset="0"/>
                <a:cs typeface="Times New Roman" pitchFamily="18" charset="0"/>
              </a:rPr>
              <a:t> ансамбле  </a:t>
            </a:r>
            <a:r>
              <a:rPr lang="ru-RU" sz="2200" b="1" i="1" dirty="0" err="1" smtClean="0">
                <a:latin typeface="Georgia" panose="02040502050405020303" pitchFamily="18" charset="0"/>
                <a:cs typeface="Times New Roman" pitchFamily="18" charset="0"/>
              </a:rPr>
              <a:t>чыгышы</a:t>
            </a:r>
            <a:endParaRPr lang="en-US" sz="2200" b="1" i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Энже\Desktop\отчет по месяцам\000000d0-27ef-44a3-ab3e-52408d0158a5.jpg"/>
          <p:cNvPicPr>
            <a:picLocks noChangeAspect="1" noChangeArrowheads="1"/>
          </p:cNvPicPr>
          <p:nvPr/>
        </p:nvPicPr>
        <p:blipFill>
          <a:blip r:embed="rId3" cstate="print"/>
          <a:srcRect t="11501" r="1740"/>
          <a:stretch>
            <a:fillRect/>
          </a:stretch>
        </p:blipFill>
        <p:spPr bwMode="auto">
          <a:xfrm>
            <a:off x="755576" y="3068960"/>
            <a:ext cx="3024336" cy="287504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0" name="Picture 2" descr="C:\Users\Энже\Desktop\отчет по месяцам\32e5bd0a-2429-457a-9987-003bfb649bb5.jpg"/>
          <p:cNvPicPr>
            <a:picLocks noChangeAspect="1" noChangeArrowheads="1"/>
          </p:cNvPicPr>
          <p:nvPr/>
        </p:nvPicPr>
        <p:blipFill>
          <a:blip r:embed="rId4" cstate="print"/>
          <a:srcRect t="11308" r="-723"/>
          <a:stretch>
            <a:fillRect/>
          </a:stretch>
        </p:blipFill>
        <p:spPr bwMode="auto">
          <a:xfrm>
            <a:off x="4590257" y="3429000"/>
            <a:ext cx="3538736" cy="320612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Оешмалар белән хезмәттәшлек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4256" y="1524481"/>
            <a:ext cx="6670575" cy="1498178"/>
          </a:xfrm>
        </p:spPr>
        <p:txBody>
          <a:bodyPr>
            <a:noAutofit/>
          </a:bodyPr>
          <a:lstStyle/>
          <a:p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Сәләт 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— Татарстан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Республикасы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балалары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һәм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яшьләренең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интеллектуаль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иҗат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потенциалын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ачу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һәм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үстерү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берләшмәсе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белән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берлектә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Georgia" panose="02040502050405020303" pitchFamily="18" charset="0"/>
                <a:cs typeface="Times New Roman" pitchFamily="18" charset="0"/>
              </a:rPr>
              <a:t>эшчәнлек</a:t>
            </a:r>
            <a: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Georgia" panose="02040502050405020303" pitchFamily="18" charset="0"/>
                <a:cs typeface="Times New Roman" pitchFamily="18" charset="0"/>
              </a:rPr>
            </a:br>
            <a:endParaRPr lang="ru-RU" sz="2000" b="1" i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9457" name="Picture 1" descr="C:\Users\Энже\Desktop\отчет по месяцам\d5a945e9-de01-4298-9803-4fa5750b33d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36" y="3421195"/>
            <a:ext cx="3622095" cy="270147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Users\Энже\Desktop\отчет по месяцам\2ef5c4c7-b1bf-47f3-8bf2-d1a733791ff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9346" y="3429000"/>
            <a:ext cx="4120785" cy="309634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7744" y="488739"/>
            <a:ext cx="4285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Сәләт-Минзәлә</a:t>
            </a:r>
            <a: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» клубы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777" y="1671059"/>
            <a:ext cx="6203032" cy="1143000"/>
          </a:xfrm>
        </p:spPr>
        <p:txBody>
          <a:bodyPr>
            <a:noAutofit/>
          </a:bodyPr>
          <a:lstStyle/>
          <a:p>
            <a:r>
              <a:rPr lang="tt-RU" sz="2200" b="1" i="1" dirty="0" smtClean="0">
                <a:latin typeface="Georgia" panose="02040502050405020303" pitchFamily="18" charset="0"/>
                <a:cs typeface="Times New Roman" pitchFamily="18" charset="0"/>
              </a:rPr>
              <a:t>Минзәлә шәһәре “Ак калфак” оешмасы вәкилләре гимназиядә “Аулак өй” утырышына җыелды</a:t>
            </a:r>
            <a:endParaRPr lang="ru-RU" sz="2200" b="1" i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Энже\Desktop\отчет по месяцам\17eeec86-5ada-43e4-84a3-01c05bb028bf.jpg"/>
          <p:cNvPicPr>
            <a:picLocks noChangeAspect="1" noChangeArrowheads="1"/>
          </p:cNvPicPr>
          <p:nvPr/>
        </p:nvPicPr>
        <p:blipFill rotWithShape="1">
          <a:blip r:embed="rId3" cstate="print"/>
          <a:srcRect t="5245" b="22095"/>
          <a:stretch/>
        </p:blipFill>
        <p:spPr bwMode="auto">
          <a:xfrm>
            <a:off x="4360293" y="3503937"/>
            <a:ext cx="4254849" cy="26832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Users\Энже\Desktop\отчет по месяцам\09692578-bc05-458a-9ec2-f1f60ee5e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694" y="3503937"/>
            <a:ext cx="3450906" cy="302433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54470" y="457962"/>
            <a:ext cx="4666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Олы кунак – </a:t>
            </a:r>
            <a:r>
              <a:rPr lang="ru-RU" sz="2800" b="1" i="1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йорт</a:t>
            </a:r>
            <a:r>
              <a:rPr lang="ru-RU" sz="28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 яме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016" y="1106580"/>
            <a:ext cx="6419056" cy="1143000"/>
          </a:xfrm>
        </p:spPr>
        <p:txBody>
          <a:bodyPr>
            <a:noAutofit/>
          </a:bodyPr>
          <a:lstStyle/>
          <a:p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</a:rPr>
              <a:t>Муса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</a:rPr>
              <a:t>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</a:rPr>
              <a:t>Җәлил исемендәге Минзәлә 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</a:rPr>
              <a:t>педагогия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</a:rPr>
              <a:t>көллияте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</a:rPr>
              <a:t> бел</a:t>
            </a:r>
            <a:r>
              <a:rPr lang="tt-RU" sz="2200" b="1" i="1" dirty="0" smtClean="0">
                <a:solidFill>
                  <a:srgbClr val="663300"/>
                </a:solidFill>
                <a:latin typeface="Georgia" panose="02040502050405020303" pitchFamily="18" charset="0"/>
              </a:rPr>
              <a:t>ә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</a:rPr>
              <a:t>н 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</a:rPr>
              <a:t>тыгыз</a:t>
            </a:r>
            <a:r>
              <a:rPr lang="ru-RU" sz="2200" b="1" i="1" dirty="0" smtClean="0">
                <a:solidFill>
                  <a:srgbClr val="663300"/>
                </a:solidFill>
                <a:latin typeface="Georgia" panose="02040502050405020303" pitchFamily="18" charset="0"/>
              </a:rPr>
              <a:t>  </a:t>
            </a:r>
            <a:r>
              <a:rPr lang="ru-RU" sz="2200" b="1" i="1" dirty="0" err="1" smtClean="0">
                <a:solidFill>
                  <a:srgbClr val="663300"/>
                </a:solidFill>
                <a:latin typeface="Georgia" panose="02040502050405020303" pitchFamily="18" charset="0"/>
              </a:rPr>
              <a:t>элемтә</a:t>
            </a:r>
            <a:endParaRPr lang="ru-RU" sz="2200" b="1" i="1" dirty="0">
              <a:solidFill>
                <a:srgbClr val="663300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 descr="C:\Users\Фаяз\Desktop\a605acb7-9fb4-491e-a45a-6d5e07a7622d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762"/>
          <a:stretch/>
        </p:blipFill>
        <p:spPr bwMode="auto">
          <a:xfrm>
            <a:off x="657093" y="2996952"/>
            <a:ext cx="4032448" cy="280831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Фаяз\Desktop\efd24520-7a49-4a5e-99f1-44339cb065ca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363" b="-1"/>
          <a:stretch/>
        </p:blipFill>
        <p:spPr bwMode="auto">
          <a:xfrm>
            <a:off x="5111552" y="3356992"/>
            <a:ext cx="3636912" cy="30598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Оешмалар белән хезмәттәшлек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416" y="1211624"/>
            <a:ext cx="6615287" cy="1143000"/>
          </a:xfrm>
        </p:spPr>
        <p:txBody>
          <a:bodyPr>
            <a:normAutofit fontScale="90000"/>
          </a:bodyPr>
          <a:lstStyle/>
          <a:p>
            <a: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Минзәлә үзәк китапханәсе,</a:t>
            </a:r>
            <a:b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 Рәшит Гәрәй музее белән тыгыз </a:t>
            </a:r>
            <a:b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</a:br>
            <a:r>
              <a:rPr lang="tt-RU" sz="2400" b="1" i="1" dirty="0" smtClean="0">
                <a:solidFill>
                  <a:srgbClr val="663300"/>
                </a:solidFill>
                <a:latin typeface="Georgia" panose="02040502050405020303" pitchFamily="18" charset="0"/>
                <a:cs typeface="Times New Roman" pitchFamily="18" charset="0"/>
              </a:rPr>
              <a:t>элемтә</a:t>
            </a:r>
            <a:endParaRPr lang="ru-RU" sz="2400" b="1" i="1" dirty="0">
              <a:solidFill>
                <a:srgbClr val="66330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Фаяз\Desktop\bf7c5263-5bab-46a8-b8d7-9b662c2a6d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144" y="2744925"/>
            <a:ext cx="2657475" cy="334916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Фаяз\Desktop\46029393-dcc7-4943-ae5e-298c01f23a2f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43"/>
          <a:stretch/>
        </p:blipFill>
        <p:spPr bwMode="auto">
          <a:xfrm>
            <a:off x="3995936" y="2953176"/>
            <a:ext cx="4608512" cy="315502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Оешмалар белән хезмәттәшлек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89832" y="1486867"/>
            <a:ext cx="5832648" cy="805805"/>
          </a:xfrm>
        </p:spPr>
        <p:txBody>
          <a:bodyPr>
            <a:normAutofit fontScale="92500"/>
          </a:bodyPr>
          <a:lstStyle/>
          <a:p>
            <a:r>
              <a:rPr lang="ru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Татарстан </a:t>
            </a:r>
            <a:r>
              <a:rPr lang="ru-RU" sz="24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Республикасының</a:t>
            </a:r>
            <a:r>
              <a:rPr lang="ru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мәдәният</a:t>
            </a:r>
            <a:r>
              <a:rPr lang="ru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министры </a:t>
            </a:r>
            <a:r>
              <a:rPr lang="ru-RU" sz="2400" b="1" i="1" dirty="0" err="1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Ирада</a:t>
            </a:r>
            <a:r>
              <a:rPr lang="ru-RU" sz="2400" b="1" i="1" dirty="0" smtClean="0">
                <a:ln w="0"/>
                <a:solidFill>
                  <a:srgbClr val="663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  <a:cs typeface="Times New Roman" pitchFamily="18" charset="0"/>
              </a:rPr>
              <a:t> Аюпова</a:t>
            </a:r>
            <a:endParaRPr lang="ru-RU" sz="2400" b="1" i="1" dirty="0">
              <a:ln w="0"/>
              <a:solidFill>
                <a:srgbClr val="663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Энже\Desktop\отчет по месяцам\3a3241c8-4c5b-4bb8-934e-a69abbb2d5a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 t="12707" r="-242"/>
          <a:stretch>
            <a:fillRect/>
          </a:stretch>
        </p:blipFill>
        <p:spPr bwMode="auto">
          <a:xfrm>
            <a:off x="540668" y="3419582"/>
            <a:ext cx="3405945" cy="292709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Энже\Desktop\отчет по месяцам\c2cb2309-7ea1-49dc-81e2-7a73bea715ba.jpg"/>
          <p:cNvPicPr>
            <a:picLocks noChangeAspect="1" noChangeArrowheads="1"/>
          </p:cNvPicPr>
          <p:nvPr/>
        </p:nvPicPr>
        <p:blipFill rotWithShape="1">
          <a:blip r:embed="rId4" cstate="print"/>
          <a:srcRect t="9887" b="3319"/>
          <a:stretch/>
        </p:blipFill>
        <p:spPr bwMode="auto">
          <a:xfrm>
            <a:off x="4487281" y="2913567"/>
            <a:ext cx="4135279" cy="354431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94776" y="386081"/>
            <a:ext cx="65890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Дәрәҗәле кунаклар кабул итү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761" y="1129931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tt-RU" sz="2400" b="1" i="1" dirty="0" smtClean="0">
                <a:latin typeface="Georgia" panose="02040502050405020303" pitchFamily="18" charset="0"/>
                <a:cs typeface="Times New Roman" pitchFamily="18" charset="0"/>
              </a:rPr>
              <a:t>Татарстан Республикасы Дәүләт Советы депутатлары бездә кунакта</a:t>
            </a:r>
            <a:endParaRPr lang="ru-RU" sz="2400" b="1" i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7" name="Picture 3" descr="C:\Users\Энже\Desktop\отчет по месяцам\2c51391d-2a3f-483b-aaab-0ad8e33586ff.jpg"/>
          <p:cNvPicPr>
            <a:picLocks noChangeAspect="1" noChangeArrowheads="1"/>
          </p:cNvPicPr>
          <p:nvPr/>
        </p:nvPicPr>
        <p:blipFill>
          <a:blip r:embed="rId3" cstate="print"/>
          <a:srcRect t="9459"/>
          <a:stretch>
            <a:fillRect/>
          </a:stretch>
        </p:blipFill>
        <p:spPr bwMode="auto">
          <a:xfrm>
            <a:off x="251520" y="2489953"/>
            <a:ext cx="3110114" cy="274218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5" name="Picture 1" descr="C:\Users\Энже\Desktop\отчет по месяцам\7d8d8bcf-2150-41c0-bb11-dbf3c0294853.jpg"/>
          <p:cNvPicPr>
            <a:picLocks noChangeAspect="1" noChangeArrowheads="1"/>
          </p:cNvPicPr>
          <p:nvPr/>
        </p:nvPicPr>
        <p:blipFill>
          <a:blip r:embed="rId4" cstate="print"/>
          <a:srcRect t="6347"/>
          <a:stretch>
            <a:fillRect/>
          </a:stretch>
        </p:blipFill>
        <p:spPr bwMode="auto">
          <a:xfrm>
            <a:off x="3613153" y="3869512"/>
            <a:ext cx="2985362" cy="275316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06753" y="381413"/>
            <a:ext cx="4666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Олы кунак – </a:t>
            </a:r>
            <a:r>
              <a:rPr lang="ru-RU" sz="2800" b="1" i="1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йорт</a:t>
            </a:r>
            <a:r>
              <a:rPr lang="ru-RU" sz="28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 яме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139" y="1446491"/>
            <a:ext cx="7043692" cy="1498178"/>
          </a:xfrm>
        </p:spPr>
        <p:txBody>
          <a:bodyPr>
            <a:noAutofit/>
          </a:bodyPr>
          <a:lstStyle/>
          <a:p>
            <a:r>
              <a:rPr lang="tt-RU" sz="2200" b="1" i="1" dirty="0" smtClean="0">
                <a:latin typeface="Georgia" panose="02040502050405020303" pitchFamily="18" charset="0"/>
                <a:cs typeface="Times New Roman" pitchFamily="18" charset="0"/>
              </a:rPr>
              <a:t>Татарстан Республикасы Премьер-министры урынбасары, Бөтендөнья татар конгрессы Милли Шура рәисе Васил Шәйхразиев гимназиядә кунакта</a:t>
            </a:r>
            <a:endParaRPr lang="ru-RU" sz="2200" b="1" i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Энже\Desktop\отчет по месяцам\1d7f7cec-f0e8-4f42-bcc8-748c4b78041f.jpg"/>
          <p:cNvPicPr>
            <a:picLocks noChangeAspect="1" noChangeArrowheads="1"/>
          </p:cNvPicPr>
          <p:nvPr/>
        </p:nvPicPr>
        <p:blipFill rotWithShape="1">
          <a:blip r:embed="rId3" cstate="print"/>
          <a:srcRect t="13877" r="2383" b="4260"/>
          <a:stretch/>
        </p:blipFill>
        <p:spPr bwMode="auto">
          <a:xfrm>
            <a:off x="445769" y="3542888"/>
            <a:ext cx="3790391" cy="295232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1" name="Picture 5" descr="C:\Users\Энже\Desktop\отчет по месяцам\290147d1-3aeb-474a-8fb9-4fb6ee94c17f.jpg"/>
          <p:cNvPicPr>
            <a:picLocks noChangeAspect="1" noChangeArrowheads="1"/>
          </p:cNvPicPr>
          <p:nvPr/>
        </p:nvPicPr>
        <p:blipFill rotWithShape="1">
          <a:blip r:embed="rId4" cstate="print"/>
          <a:srcRect l="1" t="19351" r="-1704"/>
          <a:stretch/>
        </p:blipFill>
        <p:spPr bwMode="auto">
          <a:xfrm>
            <a:off x="4699523" y="3455723"/>
            <a:ext cx="4004872" cy="309634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4831" y="79988"/>
            <a:ext cx="1279169" cy="12791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7160"/>
            <a:ext cx="1296144" cy="13048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009654" y="434721"/>
            <a:ext cx="4666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Олы кунак – </a:t>
            </a:r>
            <a:r>
              <a:rPr lang="ru-RU" sz="2800" b="1" i="1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йорт</a:t>
            </a:r>
            <a:r>
              <a:rPr lang="ru-RU" sz="2800" b="1" i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 яме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523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123" y="2204864"/>
            <a:ext cx="8229600" cy="37052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t-RU" sz="2800" b="1" i="1" dirty="0" smtClean="0">
                <a:solidFill>
                  <a:srgbClr val="003300"/>
                </a:solidFill>
                <a:latin typeface="Georgia" panose="02040502050405020303" pitchFamily="18" charset="0"/>
                <a:cs typeface="Times New Roman" pitchFamily="18" charset="0"/>
              </a:rPr>
              <a:t>Дөньяда яшәргә һәм башкалар рәтендә гомер сөрергә теләгән милләт үзенең үткән көннәрен белсен һәм үз тарихы белән дус булсын</a:t>
            </a:r>
          </a:p>
          <a:p>
            <a:pPr algn="ctr">
              <a:buNone/>
            </a:pPr>
            <a:endParaRPr lang="tt-RU" sz="2800" b="1" i="1" dirty="0">
              <a:solidFill>
                <a:srgbClr val="003300"/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t-RU" sz="2800" b="1" i="1" dirty="0" smtClean="0">
                <a:solidFill>
                  <a:srgbClr val="003300"/>
                </a:solidFill>
                <a:latin typeface="Georgia" panose="02040502050405020303" pitchFamily="18" charset="0"/>
                <a:cs typeface="Times New Roman" pitchFamily="18" charset="0"/>
              </a:rPr>
              <a:t>                             Ризаэтдин Фәхретдин</a:t>
            </a:r>
          </a:p>
          <a:p>
            <a:pPr algn="ctr">
              <a:buNone/>
            </a:pPr>
            <a:endParaRPr lang="tt-RU" sz="2800" b="1" i="1" dirty="0" smtClean="0">
              <a:solidFill>
                <a:srgbClr val="003300"/>
              </a:solidFill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225213"/>
            <a:ext cx="1584176" cy="159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277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694</Words>
  <Application>Microsoft Office PowerPoint</Application>
  <PresentationFormat>Экран (4:3)</PresentationFormat>
  <Paragraphs>156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  </vt:lpstr>
      <vt:lpstr>Слайд 3</vt:lpstr>
      <vt:lpstr>Слайд 4</vt:lpstr>
      <vt:lpstr>Слайд 5</vt:lpstr>
      <vt:lpstr>  </vt:lpstr>
      <vt:lpstr>  </vt:lpstr>
      <vt:lpstr>Слайд 8</vt:lpstr>
      <vt:lpstr>Әлифба –туган телебез хәзинәсен өйрәтүче “Әлифба” бәйрәме</vt:lpstr>
      <vt:lpstr>Сабантуй – чын-мәгънәсендә милли рух җәүһәре, татар халкының үзенчәлекле мәдәниятының бетмәс-текәнмәс чишмәсе, аның рухи торышы, һәм талантларны ачу өчен бик яхшы мөмкинлек, җитезлектә, тапкырлылыкта көч сынашу....  Татарстан Республикасы Президенты М.Ш. Шәймиев. </vt:lpstr>
      <vt:lpstr>Халыкара акция “Халкыбызның чишмә башы  “Туган җир - һәммәбезнеке”</vt:lpstr>
      <vt:lpstr>“Хәтердән башка йолалар,  тәрбиядән башка рухи хәзинә,  рухи хәзинәдән  башка шәхес,  ә шәхестән башка халык – тарихсыз” “Карга боткасы”</vt:lpstr>
      <vt:lpstr>1 нче июнь - Халыкара балаларны яклау көне   гореф-гадәтләр, йолаларыбызны пропагандалау уңаеннан,  районкүләм “Уен-фест”та катнашу </vt:lpstr>
      <vt:lpstr>“Тукай – безнең күңелләрдә”  Г.Тукайның тууына 135 ел тулуга багышланган районкүләм әдәби баттл  Нәтиҗә: II урын</vt:lpstr>
      <vt:lpstr>Муса Җәлилнең тууына 115 ел тулуга  багышланган районкүләм әдәби-музыкаль кичә</vt:lpstr>
      <vt:lpstr> “Җылы буразналы басуларның Улы булып калыйм гомергә...” Якташ шагыйребез Р.Гәрәйнең тууына 90 ел тулуга багышланган районкүләм әдәби-музыкаль кичә</vt:lpstr>
      <vt:lpstr>«Милли мультFest» республика балалар кинофестивале «Сәяр» театр төркеме   Нәтиҗә: II урын</vt:lpstr>
      <vt:lpstr>Слайд 18</vt:lpstr>
      <vt:lpstr>«Созвездие-Йолдызлык» эстрада сәнгате республика телевизион яшьләр фестивале Нәтиҗә: дипломант </vt:lpstr>
      <vt:lpstr>Туфан Миңнуллин исемендәге укытучылар һәм укучыларның VIII республика конференциясендә катнашу Нәтиҗә: «Яшьлек» гимназия газетасы – призер, татар теле укытучысы Галиева Л.А. - призер </vt:lpstr>
      <vt:lpstr>“Халыкка дәрсе гыйбрәттер театр”  зона семинар-практикумы</vt:lpstr>
      <vt:lpstr>«Тарих эзләре буйлап…» рәсәйкүләм рәсем бәйгесе   Нәтиҗә: җиңүче</vt:lpstr>
      <vt:lpstr>Халыкара иҗади лагерь “Арт-Волна”, Абхазия Нәтиҗә: “Уен” бию ансамбле – гран-при </vt:lpstr>
      <vt:lpstr>Халыкара “Танцемания” бәйгесе, Мәскәү шәһәре  Нәтиҗә: “Уен” бию ансамбле – призлы урын</vt:lpstr>
      <vt:lpstr>III Халыкара «Җәлил укулары» әдәби бәйгесе, «Сәяр» театр төркеме    Нәтиҗә: -  II урын</vt:lpstr>
      <vt:lpstr>Слайд 26</vt:lpstr>
      <vt:lpstr>«Бабайда кунакта» — Татарстанның Актаныш районы Әнәк авылында урнашкан мемориаль комплекска экскурсияләр оештыру: хезмәткәрләр өчен – 1 тапкыр укучылар өчен 2 тапкыр</vt:lpstr>
      <vt:lpstr>Муса Җәлил исемендәге республикакүләм милли көрәш турнирын ачу тантанасында «Уен» бию ансамбле  чыгышы</vt:lpstr>
      <vt:lpstr>Сәләт — Татарстан Республикасы балалары һәм яшьләренең интеллектуаль иҗат потенциалын ачу һәм үстерү берләшмәсе белән берлектә эшчәнлек </vt:lpstr>
      <vt:lpstr>Минзәлә шәһәре “Ак калфак” оешмасы вәкилләре гимназиядә “Аулак өй” утырышына җыелды</vt:lpstr>
      <vt:lpstr>Муса Җәлил исемендәге Минзәлә педагогия көллияте белән  тыгыз  элемтә</vt:lpstr>
      <vt:lpstr>Минзәлә үзәк китапханәсе,  Рәшит Гәрәй музее белән тыгыз  элемтә</vt:lpstr>
      <vt:lpstr>  </vt:lpstr>
      <vt:lpstr>Татарстан Республикасы Дәүләт Советы депутатлары бездә кунакта</vt:lpstr>
      <vt:lpstr>Татарстан Республикасы Премьер-министры урынбасары, Бөтендөнья татар конгрессы Милли Шура рәисе Васил Шәйхразиев гимназиядә кунакта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Энже</dc:creator>
  <cp:lastModifiedBy>Ренат</cp:lastModifiedBy>
  <cp:revision>182</cp:revision>
  <dcterms:created xsi:type="dcterms:W3CDTF">2021-08-02T15:24:09Z</dcterms:created>
  <dcterms:modified xsi:type="dcterms:W3CDTF">2021-08-10T05:34:05Z</dcterms:modified>
</cp:coreProperties>
</file>